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5" r:id="rId2"/>
    <p:sldMasterId id="2147483693" r:id="rId3"/>
  </p:sldMasterIdLst>
  <p:notesMasterIdLst>
    <p:notesMasterId r:id="rId13"/>
  </p:notesMasterIdLst>
  <p:handoutMasterIdLst>
    <p:handoutMasterId r:id="rId14"/>
  </p:handoutMasterIdLst>
  <p:sldIdLst>
    <p:sldId id="333" r:id="rId4"/>
    <p:sldId id="332" r:id="rId5"/>
    <p:sldId id="344" r:id="rId6"/>
    <p:sldId id="360" r:id="rId7"/>
    <p:sldId id="364" r:id="rId8"/>
    <p:sldId id="425" r:id="rId9"/>
    <p:sldId id="426" r:id="rId10"/>
    <p:sldId id="331" r:id="rId11"/>
    <p:sldId id="424" r:id="rId1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565">
          <p15:clr>
            <a:srgbClr val="A4A3A4"/>
          </p15:clr>
        </p15:guide>
        <p15:guide id="4" pos="5420">
          <p15:clr>
            <a:srgbClr val="A4A3A4"/>
          </p15:clr>
        </p15:guide>
        <p15:guide id="5" orient="horz" pos="1871">
          <p15:clr>
            <a:srgbClr val="A4A3A4"/>
          </p15:clr>
        </p15:guide>
        <p15:guide id="6" pos="3413">
          <p15:clr>
            <a:srgbClr val="A4A3A4"/>
          </p15:clr>
        </p15:guide>
        <p15:guide id="7" pos="2235">
          <p15:clr>
            <a:srgbClr val="A4A3A4"/>
          </p15:clr>
        </p15:guide>
        <p15:guide id="8" pos="3111">
          <p15:clr>
            <a:srgbClr val="A4A3A4"/>
          </p15:clr>
        </p15:guide>
        <p15:guide id="9" orient="horz" pos="3453">
          <p15:clr>
            <a:srgbClr val="A4A3A4"/>
          </p15:clr>
        </p15:guide>
        <p15:guide id="10" pos="301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50B48D-49D2-132B-78D6-0954A44C2E88}" name="Elise Kolaja" initials="EK" userId="S::ekolaja@crosbymarketing.com::e9b4f164-9ef4-4ef5-a458-e11ef1fbdf8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latonER" initials="S" lastIdx="35" clrIdx="0"/>
  <p:cmAuthor id="2" name="Danielle Loffler" initials="" lastIdx="0" clrIdx="1"/>
  <p:cmAuthor id="3" name="Emmy N. Stuart" initials="ENS" lastIdx="9"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F2739"/>
    <a:srgbClr val="FFFFFF"/>
    <a:srgbClr val="C5C5C5"/>
    <a:srgbClr val="C50C20"/>
    <a:srgbClr val="C00000"/>
    <a:srgbClr val="B72739"/>
    <a:srgbClr val="C52941"/>
    <a:srgbClr val="525B56"/>
    <a:srgbClr val="AD28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39" autoAdjust="0"/>
    <p:restoredTop sz="95748" autoAdjust="0"/>
  </p:normalViewPr>
  <p:slideViewPr>
    <p:cSldViewPr snapToGrid="0">
      <p:cViewPr varScale="1">
        <p:scale>
          <a:sx n="114" d="100"/>
          <a:sy n="114" d="100"/>
        </p:scale>
        <p:origin x="1236" y="60"/>
      </p:cViewPr>
      <p:guideLst>
        <p:guide orient="horz" pos="2160"/>
        <p:guide pos="2880"/>
        <p:guide orient="horz" pos="565"/>
        <p:guide pos="5420"/>
        <p:guide orient="horz" pos="1871"/>
        <p:guide pos="3413"/>
        <p:guide pos="2235"/>
        <p:guide pos="3111"/>
        <p:guide orient="horz" pos="3453"/>
        <p:guide pos="3016"/>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dirty="0"/>
          </a:p>
        </p:txBody>
      </p:sp>
      <p:sp>
        <p:nvSpPr>
          <p:cNvPr id="3" name="Date Placeholder 2"/>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F9C8E2A3-07BA-4251-A527-D405D1A244AE}" type="datetimeFigureOut">
              <a:rPr lang="en-US" smtClean="0"/>
              <a:t>8/23/2023</a:t>
            </a:fld>
            <a:endParaRPr lang="en-US" dirty="0"/>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D5DD42F1-DA17-4B72-BD08-3A253ACC608C}" type="slidenum">
              <a:rPr lang="en-US" smtClean="0"/>
              <a:t>‹#›</a:t>
            </a:fld>
            <a:endParaRPr lang="en-US" dirty="0"/>
          </a:p>
        </p:txBody>
      </p:sp>
    </p:spTree>
    <p:extLst>
      <p:ext uri="{BB962C8B-B14F-4D97-AF65-F5344CB8AC3E}">
        <p14:creationId xmlns:p14="http://schemas.microsoft.com/office/powerpoint/2010/main" val="2551141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90AD29F7-8756-4929-831B-D124CC778F5A}" type="datetimeFigureOut">
              <a:rPr lang="en-US" smtClean="0"/>
              <a:t>8/23/2023</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143F9D48-0A03-4BE9-9A62-D59519402D25}" type="slidenum">
              <a:rPr lang="en-US" smtClean="0"/>
              <a:t>‹#›</a:t>
            </a:fld>
            <a:endParaRPr lang="en-US" dirty="0"/>
          </a:p>
        </p:txBody>
      </p:sp>
    </p:spTree>
    <p:extLst>
      <p:ext uri="{BB962C8B-B14F-4D97-AF65-F5344CB8AC3E}">
        <p14:creationId xmlns:p14="http://schemas.microsoft.com/office/powerpoint/2010/main" val="2946387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US">
              <a:cs typeface="Calibri" panose="020F0502020204030204"/>
            </a:endParaRPr>
          </a:p>
          <a:p>
            <a:pPr marL="171450" indent="-171450">
              <a:buFont typeface="Arial,Sans-Serif"/>
              <a:buChar char="•"/>
            </a:pPr>
            <a:endParaRPr lang="en-US">
              <a:cs typeface="Calibri" panose="020F0502020204030204"/>
            </a:endParaRPr>
          </a:p>
          <a:p>
            <a:pPr marL="171450" indent="-171450">
              <a:buFont typeface="Arial,Sans-Serif"/>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B118C5-B459-4BFB-B088-3E40EBE7A9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488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offer support for all these aspects of military life.</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B118C5-B459-4BFB-B088-3E40EBE7A9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068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These groups are eligible for ALL Military OneSource services:</a:t>
            </a:r>
            <a:br>
              <a:rPr lang="en-US" b="1">
                <a:cs typeface="+mn-lt"/>
              </a:rPr>
            </a:br>
            <a:endParaRPr lang="en-US"/>
          </a:p>
          <a:p>
            <a:pPr marL="171450" indent="-171450">
              <a:buFont typeface="Arial,Sans-Serif"/>
              <a:buChar char="•"/>
            </a:pPr>
            <a:r>
              <a:rPr lang="en-US" b="1"/>
              <a:t>Active duty:</a:t>
            </a:r>
            <a:r>
              <a:rPr lang="en-US"/>
              <a:t> All active-duty service members of the Army, Marine Corps, Navy, Air Force and Space Force</a:t>
            </a:r>
          </a:p>
          <a:p>
            <a:pPr marL="171450" indent="-171450">
              <a:buFont typeface="Arial,Sans-Serif"/>
              <a:buChar char="•"/>
            </a:pPr>
            <a:r>
              <a:rPr lang="en-US" b="1"/>
              <a:t>Active-duty immediate family members: </a:t>
            </a:r>
            <a:r>
              <a:rPr lang="en-US"/>
              <a:t>includes spouses, children and anyone who has legal responsibility for the service member’s children during separation for the child’s benefit</a:t>
            </a:r>
          </a:p>
          <a:p>
            <a:pPr marL="171450" indent="-171450">
              <a:buFont typeface="Arial,Sans-Serif"/>
              <a:buChar char="•"/>
            </a:pPr>
            <a:r>
              <a:rPr lang="en-US" b="1"/>
              <a:t>National Guard and reserve service members</a:t>
            </a:r>
            <a:r>
              <a:rPr lang="en-US"/>
              <a:t> and their immediate families: includes spouses, children and anyone who has legal responsibility for the service member’s children during separation for the child’s benefit</a:t>
            </a:r>
          </a:p>
          <a:p>
            <a:pPr marL="171450" indent="-171450">
              <a:buFont typeface="Arial,Sans-Serif"/>
              <a:buChar char="•"/>
            </a:pPr>
            <a:r>
              <a:rPr lang="en-US" b="1"/>
              <a:t>Coast Guard members</a:t>
            </a:r>
            <a:r>
              <a:rPr lang="en-US"/>
              <a:t> who are activated as part of the Department of the Navy under Title 10 authority, as well as their family members</a:t>
            </a:r>
          </a:p>
          <a:p>
            <a:pPr marL="171450" indent="-171450">
              <a:buFont typeface="Arial,Sans-Serif"/>
              <a:buChar char="•"/>
            </a:pPr>
            <a:r>
              <a:rPr lang="en-US" b="1"/>
              <a:t>Designated Department of Defense expeditionary civilians</a:t>
            </a:r>
            <a:r>
              <a:rPr lang="en-US"/>
              <a:t> and their families: includes spouses, children and anyone who has legal responsibility for the service member’s children during separation for the child’s benefit</a:t>
            </a:r>
          </a:p>
          <a:p>
            <a:pPr marL="171450" indent="-171450">
              <a:buFont typeface="Arial,Sans-Serif"/>
              <a:buChar char="•"/>
            </a:pPr>
            <a:r>
              <a:rPr lang="en-US" b="1"/>
              <a:t>Survivors</a:t>
            </a:r>
            <a:r>
              <a:rPr lang="en-US"/>
              <a:t> (surviving spouses who have not remarried and children) of active duty, National Guard and reserve service members </a:t>
            </a:r>
          </a:p>
          <a:p>
            <a:pPr marL="171450" indent="-171450">
              <a:buFont typeface="Arial,Sans-Serif"/>
              <a:buChar char="•"/>
            </a:pPr>
            <a:r>
              <a:rPr lang="en-US" b="1"/>
              <a:t>Medically discharged service members</a:t>
            </a:r>
            <a:r>
              <a:rPr lang="en-US"/>
              <a:t> and their immediate family members if they are being serviced under one of the services’ wounded warrior or seriously ill and injured programs.</a:t>
            </a:r>
          </a:p>
          <a:p>
            <a:pPr marL="171450" indent="-171450">
              <a:buFont typeface="Arial,Sans-Serif"/>
              <a:buChar char="•"/>
            </a:pPr>
            <a:r>
              <a:rPr lang="en-US" b="1"/>
              <a:t>Retired service members</a:t>
            </a:r>
            <a:r>
              <a:rPr lang="en-US"/>
              <a:t> until 365 days past end of tour of service, retirement date or discharge date, including service members on the Temporary Disability Retirement List. Coast Guard veterans and their immediate family are eligible from their separation date until 365 days past end of tour of service.</a:t>
            </a:r>
          </a:p>
          <a:p>
            <a:pPr marL="171450" indent="-171450">
              <a:buFont typeface="Arial,Sans-Serif"/>
              <a:buChar char="•"/>
            </a:pPr>
            <a:r>
              <a:rPr lang="en-US" b="1"/>
              <a:t>Discharged service members</a:t>
            </a:r>
            <a:r>
              <a:rPr lang="en-US"/>
              <a:t> if discharged honorably, and their immediate family members, until 365 days past end of tour of service, retirement date or discharge date. Coast Guard veterans, if discharged honorably, and their immediate family are eligible from their separation date until 365 days past end of tour of service.</a:t>
            </a:r>
          </a:p>
          <a:p>
            <a:pPr marL="171450" indent="-171450">
              <a:buFont typeface="Arial,Sans-Serif"/>
              <a:buChar char="•"/>
            </a:pPr>
            <a:r>
              <a:rPr lang="en-US" b="1"/>
              <a:t>Military academy cadets</a:t>
            </a:r>
            <a:r>
              <a:rPr lang="en-US"/>
              <a:t>.</a:t>
            </a:r>
          </a:p>
          <a:p>
            <a:br>
              <a:rPr lang="en-US">
                <a:cs typeface="+mn-lt"/>
              </a:rPr>
            </a:br>
            <a:r>
              <a:rPr lang="en-US" b="1"/>
              <a:t>These groups are eligible for LIMITED Military OneSource support and services:</a:t>
            </a:r>
            <a:endParaRPr lang="en-US"/>
          </a:p>
          <a:p>
            <a:endParaRPr lang="en-US"/>
          </a:p>
          <a:p>
            <a:pPr marL="171450" indent="-171450">
              <a:buFont typeface="Arial,Sans-Serif"/>
              <a:buChar char="•"/>
            </a:pPr>
            <a:r>
              <a:rPr lang="en-US" b="1"/>
              <a:t>Parents and extended family members of active-duty, National Guard and reserve service members</a:t>
            </a:r>
            <a:r>
              <a:rPr lang="en-US"/>
              <a:t> who need assistance with issues directly related to the service member or assistance on behalf of the service member</a:t>
            </a:r>
          </a:p>
          <a:p>
            <a:pPr marL="171450" indent="-171450">
              <a:buFont typeface="Arial,Sans-Serif"/>
              <a:buChar char="•"/>
            </a:pPr>
            <a:r>
              <a:rPr lang="en-US" b="1"/>
              <a:t>Reserve Officers’ Training Corps</a:t>
            </a:r>
            <a:r>
              <a:rPr lang="en-US"/>
              <a:t> students</a:t>
            </a:r>
          </a:p>
          <a:p>
            <a:pPr marL="171450" indent="-171450">
              <a:buFont typeface="Arial,Sans-Serif"/>
              <a:buChar char="•"/>
            </a:pPr>
            <a:r>
              <a:rPr lang="en-US" b="1"/>
              <a:t>Delayed-entry recruits and future recruits</a:t>
            </a:r>
            <a:r>
              <a:rPr lang="en-US"/>
              <a:t> and their parents and immediate family members seeking support directly related to or on behalf of the future recruit</a:t>
            </a:r>
          </a:p>
          <a:p>
            <a:pPr marL="171450" indent="-171450">
              <a:buFont typeface="Arial,Sans-Serif"/>
              <a:buChar char="•"/>
            </a:pPr>
            <a:r>
              <a:rPr lang="en-US" b="1"/>
              <a:t>Non-military/non-spouse</a:t>
            </a:r>
            <a:r>
              <a:rPr lang="en-US"/>
              <a:t> (for example, partner or former spouse) who is the parent of an eligible child is eligible if the service member is being serviced under an injured soldier program as well as his or her immediate family, including anyone who has legal responsibility for a service member’s children during separation; eligibility extends to language translation services for documents and telephone translation</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B118C5-B459-4BFB-B088-3E40EBE7A9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154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Military OneSource connects service members and their families to a range of support for military life</a:t>
            </a:r>
          </a:p>
          <a:p>
            <a:endParaRPr lang="en-US" dirty="0"/>
          </a:p>
          <a:p>
            <a:r>
              <a:rPr lang="en-US"/>
              <a:t>This list is a sampling of the different areas we can help with; reach out or visit the website to explore more</a:t>
            </a:r>
            <a:r>
              <a:rPr lang="en-US" dirty="0"/>
              <a:t>. If you need personal support on an issue that’s not addressed here, you can still feel free to contact us. We can arrange to connect you with the right help.</a:t>
            </a:r>
            <a:r>
              <a:rPr lang="en-US"/>
              <a:t> </a:t>
            </a: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B118C5-B459-4BFB-B088-3E40EBE7A9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681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New </a:t>
            </a:r>
            <a:r>
              <a:rPr lang="en-US" b="1" err="1"/>
              <a:t>MilParent</a:t>
            </a:r>
            <a:br>
              <a:rPr lang="en-US" b="1">
                <a:cs typeface="+mn-lt"/>
              </a:rPr>
            </a:br>
            <a:r>
              <a:rPr lang="en-US"/>
              <a:t>Get pro support and resources to help with:</a:t>
            </a:r>
          </a:p>
          <a:p>
            <a:pPr marL="171450" indent="-171450">
              <a:buFont typeface="Arial,Sans-Serif"/>
              <a:buChar char="•"/>
            </a:pPr>
            <a:r>
              <a:rPr lang="en-US"/>
              <a:t>Sleep issues</a:t>
            </a:r>
          </a:p>
          <a:p>
            <a:pPr marL="171450" indent="-171450">
              <a:buFont typeface="Arial,Sans-Serif"/>
              <a:buChar char="•"/>
            </a:pPr>
            <a:r>
              <a:rPr lang="en-US"/>
              <a:t>Toilet training</a:t>
            </a:r>
          </a:p>
          <a:p>
            <a:pPr marL="171450" indent="-171450">
              <a:buFont typeface="Arial,Sans-Serif"/>
              <a:buChar char="•"/>
            </a:pPr>
            <a:r>
              <a:rPr lang="en-US"/>
              <a:t>Managing difficult behaviors</a:t>
            </a:r>
          </a:p>
          <a:p>
            <a:pPr marL="171450" indent="-171450">
              <a:buFont typeface="Arial,Sans-Serif"/>
              <a:buChar char="•"/>
            </a:pPr>
            <a:r>
              <a:rPr lang="en-US"/>
              <a:t>Solo parenting </a:t>
            </a:r>
          </a:p>
          <a:p>
            <a:pPr marL="171450" indent="-171450">
              <a:buFont typeface="Arial,Sans-Serif"/>
              <a:buChar char="•"/>
            </a:pPr>
            <a:r>
              <a:rPr lang="en-US"/>
              <a:t>Finding child care </a:t>
            </a:r>
          </a:p>
          <a:p>
            <a:pPr marL="171450" indent="-171450">
              <a:buFont typeface="Arial,Sans-Serif"/>
              <a:buChar char="•"/>
            </a:pPr>
            <a:r>
              <a:rPr lang="en-US"/>
              <a:t>Understanding stages of development</a:t>
            </a:r>
          </a:p>
          <a:p>
            <a:pPr marL="171450" indent="-171450">
              <a:buFont typeface="Arial,Sans-Serif"/>
              <a:buChar char="•"/>
            </a:pPr>
            <a:r>
              <a:rPr lang="en-US"/>
              <a:t>Supporting early childhood development </a:t>
            </a:r>
          </a:p>
          <a:p>
            <a:pPr marL="171450" indent="-171450">
              <a:buFont typeface="Arial,Sans-Serif"/>
              <a:buChar char="•"/>
            </a:pPr>
            <a:r>
              <a:rPr lang="en-US"/>
              <a:t>And more!</a:t>
            </a:r>
          </a:p>
          <a:p>
            <a:endParaRPr lang="en-US"/>
          </a:p>
          <a:p>
            <a:r>
              <a:rPr lang="en-US" b="1"/>
              <a:t>Adoption</a:t>
            </a:r>
            <a:endParaRPr lang="en-US"/>
          </a:p>
          <a:p>
            <a:r>
              <a:rPr lang="en-US"/>
              <a:t>Get one-on-one help from an expert to: </a:t>
            </a:r>
          </a:p>
          <a:p>
            <a:pPr marL="171450" indent="-171450">
              <a:buFont typeface="Arial,Sans-Serif"/>
              <a:buChar char="•"/>
            </a:pPr>
            <a:r>
              <a:rPr lang="en-US"/>
              <a:t>Understand the different types of adoptions</a:t>
            </a:r>
          </a:p>
          <a:p>
            <a:pPr marL="171450" indent="-171450">
              <a:buFont typeface="Arial,Sans-Serif"/>
              <a:buChar char="•"/>
            </a:pPr>
            <a:r>
              <a:rPr lang="en-US"/>
              <a:t>Identify agencies that can help you with your specific adoption needs</a:t>
            </a:r>
          </a:p>
          <a:p>
            <a:pPr marL="171450" indent="-171450">
              <a:buFont typeface="Arial,Sans-Serif"/>
              <a:buChar char="•"/>
            </a:pPr>
            <a:r>
              <a:rPr lang="en-US"/>
              <a:t>Find information and referrals to state or county licensed agencies, the Department of Child and Family Services, and/or the Department of Health and Human Services</a:t>
            </a:r>
          </a:p>
          <a:p>
            <a:pPr marL="171450" indent="-171450">
              <a:buFont typeface="Arial,Sans-Serif"/>
              <a:buChar char="•"/>
            </a:pPr>
            <a:r>
              <a:rPr lang="en-US"/>
              <a:t>Understand state-specific adoption and foster care requirements</a:t>
            </a:r>
          </a:p>
          <a:p>
            <a:pPr marL="171450" indent="-171450">
              <a:buFont typeface="Arial,Sans-Serif"/>
              <a:buChar char="•"/>
            </a:pPr>
            <a:r>
              <a:rPr lang="en-US"/>
              <a:t>Understand the state-specific adoption and foster care processes including home studies, the length of time the process takes and associated costs</a:t>
            </a:r>
          </a:p>
          <a:p>
            <a:pPr marL="171450" indent="-171450">
              <a:buFont typeface="Arial,Sans-Serif"/>
              <a:buChar char="•"/>
            </a:pPr>
            <a:r>
              <a:rPr lang="en-US"/>
              <a:t>Locate military-related financial assistance</a:t>
            </a:r>
          </a:p>
          <a:p>
            <a:pPr marL="171450" indent="-171450">
              <a:buFont typeface="Arial,Sans-Serif"/>
              <a:buChar char="•"/>
            </a:pPr>
            <a:r>
              <a:rPr lang="en-US"/>
              <a:t>Begin the foster care or adoption process</a:t>
            </a:r>
          </a:p>
          <a:p>
            <a:pPr marL="171450" indent="-171450">
              <a:buFont typeface="Arial,Sans-Serif"/>
              <a:buChar char="•"/>
            </a:pPr>
            <a:r>
              <a:rPr lang="en-US"/>
              <a:t>Find support groups and helpful literature </a:t>
            </a:r>
          </a:p>
          <a:p>
            <a:endParaRPr lang="en-US"/>
          </a:p>
          <a:p>
            <a:endParaRPr lang="en-US"/>
          </a:p>
          <a:p>
            <a:r>
              <a:rPr lang="en-US" b="1"/>
              <a:t>Special Needs</a:t>
            </a:r>
            <a:br>
              <a:rPr lang="en-US" b="1">
                <a:cs typeface="+mn-lt"/>
              </a:rPr>
            </a:br>
            <a:r>
              <a:rPr lang="en-US"/>
              <a:t>Get one-on-one help to:</a:t>
            </a:r>
          </a:p>
          <a:p>
            <a:pPr marL="171450" indent="-171450">
              <a:buFont typeface="Arial,Sans-Serif"/>
              <a:buChar char="•"/>
            </a:pPr>
            <a:r>
              <a:rPr lang="en-US"/>
              <a:t>Understand the benefits and resources available to your family through the Exceptional Family Member Program and TRICARE</a:t>
            </a:r>
          </a:p>
          <a:p>
            <a:pPr marL="171450" indent="-171450">
              <a:buFont typeface="Arial,Sans-Serif"/>
              <a:buChar char="•"/>
            </a:pPr>
            <a:r>
              <a:rPr lang="en-US"/>
              <a:t>Connect with an expert in special education</a:t>
            </a:r>
          </a:p>
          <a:p>
            <a:pPr marL="171450" indent="-171450">
              <a:buFont typeface="Arial,Sans-Serif"/>
              <a:buChar char="•"/>
            </a:pPr>
            <a:r>
              <a:rPr lang="en-US"/>
              <a:t>Take care of financial and estate planning</a:t>
            </a:r>
          </a:p>
          <a:p>
            <a:pPr marL="171450" indent="-171450">
              <a:buFont typeface="Arial,Sans-Serif"/>
              <a:buChar char="•"/>
            </a:pPr>
            <a:r>
              <a:rPr lang="en-US"/>
              <a:t>Learn how to access a range of resources and benefits</a:t>
            </a:r>
          </a:p>
          <a:p>
            <a:endParaRPr lang="en-US"/>
          </a:p>
          <a:p>
            <a:endParaRPr lang="en-US"/>
          </a:p>
          <a:p>
            <a:r>
              <a:rPr lang="en-US" b="1"/>
              <a:t>Elder Care</a:t>
            </a:r>
            <a:br>
              <a:rPr lang="en-US" b="1">
                <a:cs typeface="+mn-lt"/>
              </a:rPr>
            </a:br>
            <a:r>
              <a:rPr lang="en-US"/>
              <a:t>Get personalized help to:</a:t>
            </a:r>
          </a:p>
          <a:p>
            <a:pPr marL="171450" indent="-171450">
              <a:buFont typeface="Arial,Sans-Serif"/>
              <a:buChar char="•"/>
            </a:pPr>
            <a:r>
              <a:rPr lang="en-US"/>
              <a:t>Understand and access benefits from the VA and Medicaid</a:t>
            </a:r>
          </a:p>
          <a:p>
            <a:pPr marL="171450" indent="-171450">
              <a:buFont typeface="Arial,Sans-Serif"/>
              <a:buChar char="•"/>
            </a:pPr>
            <a:r>
              <a:rPr lang="en-US"/>
              <a:t>Find in-home care and facilities</a:t>
            </a:r>
          </a:p>
          <a:p>
            <a:pPr marL="171450" indent="-171450">
              <a:buFont typeface="Arial,Sans-Serif"/>
              <a:buChar char="•"/>
            </a:pPr>
            <a:r>
              <a:rPr lang="en-US"/>
              <a:t>Get referrals for different support programs</a:t>
            </a:r>
          </a:p>
          <a:p>
            <a:endParaRPr lang="en-US" b="1" u="sng">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B118C5-B459-4BFB-B088-3E40EBE7A9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322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New </a:t>
            </a:r>
            <a:r>
              <a:rPr lang="en-US" b="1" err="1"/>
              <a:t>MilParent</a:t>
            </a:r>
            <a:br>
              <a:rPr lang="en-US" b="1">
                <a:cs typeface="+mn-lt"/>
              </a:rPr>
            </a:br>
            <a:r>
              <a:rPr lang="en-US"/>
              <a:t>Get pro support and resources to help with:</a:t>
            </a:r>
          </a:p>
          <a:p>
            <a:pPr marL="171450" indent="-171450">
              <a:buFont typeface="Arial,Sans-Serif"/>
              <a:buChar char="•"/>
            </a:pPr>
            <a:r>
              <a:rPr lang="en-US"/>
              <a:t>Sleep issues</a:t>
            </a:r>
          </a:p>
          <a:p>
            <a:pPr marL="171450" indent="-171450">
              <a:buFont typeface="Arial,Sans-Serif"/>
              <a:buChar char="•"/>
            </a:pPr>
            <a:r>
              <a:rPr lang="en-US"/>
              <a:t>Toilet training</a:t>
            </a:r>
          </a:p>
          <a:p>
            <a:pPr marL="171450" indent="-171450">
              <a:buFont typeface="Arial,Sans-Serif"/>
              <a:buChar char="•"/>
            </a:pPr>
            <a:r>
              <a:rPr lang="en-US"/>
              <a:t>Managing difficult behaviors</a:t>
            </a:r>
          </a:p>
          <a:p>
            <a:pPr marL="171450" indent="-171450">
              <a:buFont typeface="Arial,Sans-Serif"/>
              <a:buChar char="•"/>
            </a:pPr>
            <a:r>
              <a:rPr lang="en-US"/>
              <a:t>Solo parenting </a:t>
            </a:r>
          </a:p>
          <a:p>
            <a:pPr marL="171450" indent="-171450">
              <a:buFont typeface="Arial,Sans-Serif"/>
              <a:buChar char="•"/>
            </a:pPr>
            <a:r>
              <a:rPr lang="en-US"/>
              <a:t>Finding child care </a:t>
            </a:r>
          </a:p>
          <a:p>
            <a:pPr marL="171450" indent="-171450">
              <a:buFont typeface="Arial,Sans-Serif"/>
              <a:buChar char="•"/>
            </a:pPr>
            <a:r>
              <a:rPr lang="en-US"/>
              <a:t>Understanding stages of development</a:t>
            </a:r>
          </a:p>
          <a:p>
            <a:pPr marL="171450" indent="-171450">
              <a:buFont typeface="Arial,Sans-Serif"/>
              <a:buChar char="•"/>
            </a:pPr>
            <a:r>
              <a:rPr lang="en-US"/>
              <a:t>Supporting early childhood development </a:t>
            </a:r>
          </a:p>
          <a:p>
            <a:pPr marL="171450" indent="-171450">
              <a:buFont typeface="Arial,Sans-Serif"/>
              <a:buChar char="•"/>
            </a:pPr>
            <a:r>
              <a:rPr lang="en-US"/>
              <a:t>And more!</a:t>
            </a:r>
          </a:p>
          <a:p>
            <a:endParaRPr lang="en-US"/>
          </a:p>
          <a:p>
            <a:r>
              <a:rPr lang="en-US" b="1"/>
              <a:t>Adoption</a:t>
            </a:r>
            <a:endParaRPr lang="en-US"/>
          </a:p>
          <a:p>
            <a:r>
              <a:rPr lang="en-US"/>
              <a:t>Get one-on-one help from an expert to: </a:t>
            </a:r>
          </a:p>
          <a:p>
            <a:pPr marL="171450" indent="-171450">
              <a:buFont typeface="Arial,Sans-Serif"/>
              <a:buChar char="•"/>
            </a:pPr>
            <a:r>
              <a:rPr lang="en-US"/>
              <a:t>Understand the different types of adoptions</a:t>
            </a:r>
          </a:p>
          <a:p>
            <a:pPr marL="171450" indent="-171450">
              <a:buFont typeface="Arial,Sans-Serif"/>
              <a:buChar char="•"/>
            </a:pPr>
            <a:r>
              <a:rPr lang="en-US"/>
              <a:t>Identify agencies that can help you with your specific adoption needs</a:t>
            </a:r>
          </a:p>
          <a:p>
            <a:pPr marL="171450" indent="-171450">
              <a:buFont typeface="Arial,Sans-Serif"/>
              <a:buChar char="•"/>
            </a:pPr>
            <a:r>
              <a:rPr lang="en-US"/>
              <a:t>Find information and referrals to state or county licensed agencies, the Department of Child and Family Services, and/or the Department of Health and Human Services</a:t>
            </a:r>
          </a:p>
          <a:p>
            <a:pPr marL="171450" indent="-171450">
              <a:buFont typeface="Arial,Sans-Serif"/>
              <a:buChar char="•"/>
            </a:pPr>
            <a:r>
              <a:rPr lang="en-US"/>
              <a:t>Understand state-specific adoption and foster care requirements</a:t>
            </a:r>
          </a:p>
          <a:p>
            <a:pPr marL="171450" indent="-171450">
              <a:buFont typeface="Arial,Sans-Serif"/>
              <a:buChar char="•"/>
            </a:pPr>
            <a:r>
              <a:rPr lang="en-US"/>
              <a:t>Understand the state-specific adoption and foster care processes including home studies, the length of time the process takes and associated costs</a:t>
            </a:r>
          </a:p>
          <a:p>
            <a:pPr marL="171450" indent="-171450">
              <a:buFont typeface="Arial,Sans-Serif"/>
              <a:buChar char="•"/>
            </a:pPr>
            <a:r>
              <a:rPr lang="en-US"/>
              <a:t>Locate military-related financial assistance</a:t>
            </a:r>
          </a:p>
          <a:p>
            <a:pPr marL="171450" indent="-171450">
              <a:buFont typeface="Arial,Sans-Serif"/>
              <a:buChar char="•"/>
            </a:pPr>
            <a:r>
              <a:rPr lang="en-US"/>
              <a:t>Begin the foster care or adoption process</a:t>
            </a:r>
          </a:p>
          <a:p>
            <a:pPr marL="171450" indent="-171450">
              <a:buFont typeface="Arial,Sans-Serif"/>
              <a:buChar char="•"/>
            </a:pPr>
            <a:r>
              <a:rPr lang="en-US"/>
              <a:t>Find support groups and helpful literature </a:t>
            </a:r>
          </a:p>
          <a:p>
            <a:endParaRPr lang="en-US"/>
          </a:p>
          <a:p>
            <a:endParaRPr lang="en-US"/>
          </a:p>
          <a:p>
            <a:r>
              <a:rPr lang="en-US" b="1"/>
              <a:t>Special Needs</a:t>
            </a:r>
            <a:br>
              <a:rPr lang="en-US" b="1">
                <a:cs typeface="+mn-lt"/>
              </a:rPr>
            </a:br>
            <a:r>
              <a:rPr lang="en-US"/>
              <a:t>Get one-on-one help to:</a:t>
            </a:r>
          </a:p>
          <a:p>
            <a:pPr marL="171450" indent="-171450">
              <a:buFont typeface="Arial,Sans-Serif"/>
              <a:buChar char="•"/>
            </a:pPr>
            <a:r>
              <a:rPr lang="en-US"/>
              <a:t>Understand the benefits and resources available to your family through the Exceptional Family Member Program and TRICARE</a:t>
            </a:r>
          </a:p>
          <a:p>
            <a:pPr marL="171450" indent="-171450">
              <a:buFont typeface="Arial,Sans-Serif"/>
              <a:buChar char="•"/>
            </a:pPr>
            <a:r>
              <a:rPr lang="en-US"/>
              <a:t>Connect with an expert in special education</a:t>
            </a:r>
          </a:p>
          <a:p>
            <a:pPr marL="171450" indent="-171450">
              <a:buFont typeface="Arial,Sans-Serif"/>
              <a:buChar char="•"/>
            </a:pPr>
            <a:r>
              <a:rPr lang="en-US"/>
              <a:t>Take care of financial and estate planning</a:t>
            </a:r>
          </a:p>
          <a:p>
            <a:pPr marL="171450" indent="-171450">
              <a:buFont typeface="Arial,Sans-Serif"/>
              <a:buChar char="•"/>
            </a:pPr>
            <a:r>
              <a:rPr lang="en-US"/>
              <a:t>Learn how to access a range of resources and benefits</a:t>
            </a:r>
          </a:p>
          <a:p>
            <a:endParaRPr lang="en-US"/>
          </a:p>
          <a:p>
            <a:endParaRPr lang="en-US"/>
          </a:p>
          <a:p>
            <a:r>
              <a:rPr lang="en-US" b="1"/>
              <a:t>Elder Care</a:t>
            </a:r>
            <a:br>
              <a:rPr lang="en-US" b="1">
                <a:cs typeface="+mn-lt"/>
              </a:rPr>
            </a:br>
            <a:r>
              <a:rPr lang="en-US"/>
              <a:t>Get personalized help to:</a:t>
            </a:r>
          </a:p>
          <a:p>
            <a:pPr marL="171450" indent="-171450">
              <a:buFont typeface="Arial,Sans-Serif"/>
              <a:buChar char="•"/>
            </a:pPr>
            <a:r>
              <a:rPr lang="en-US"/>
              <a:t>Understand and access benefits from the VA and Medicaid</a:t>
            </a:r>
          </a:p>
          <a:p>
            <a:pPr marL="171450" indent="-171450">
              <a:buFont typeface="Arial,Sans-Serif"/>
              <a:buChar char="•"/>
            </a:pPr>
            <a:r>
              <a:rPr lang="en-US"/>
              <a:t>Find in-home care and facilities</a:t>
            </a:r>
          </a:p>
          <a:p>
            <a:pPr marL="171450" indent="-171450">
              <a:buFont typeface="Arial,Sans-Serif"/>
              <a:buChar char="•"/>
            </a:pPr>
            <a:r>
              <a:rPr lang="en-US"/>
              <a:t>Get referrals for different support programs</a:t>
            </a:r>
          </a:p>
          <a:p>
            <a:endParaRPr lang="en-US" b="1" u="sng">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B118C5-B459-4BFB-B088-3E40EBE7A9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483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indent="-174625">
              <a:buFont typeface="Arial"/>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B118C5-B459-4BFB-B088-3E40EBE7A9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081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indent="-174625">
              <a:buFont typeface="Arial"/>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B118C5-B459-4BFB-B088-3E40EBE7A9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081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ts val="1000"/>
              </a:spcBef>
            </a:pPr>
            <a:endParaRPr lang="en-US" b="1" dirty="0"/>
          </a:p>
          <a:p>
            <a:pPr>
              <a:lnSpc>
                <a:spcPct val="80000"/>
              </a:lnSpc>
              <a:spcBef>
                <a:spcPts val="1000"/>
              </a:spcBef>
            </a:pPr>
            <a:r>
              <a:rPr lang="en-US" b="1" dirty="0"/>
              <a:t>Connect to Military OneSource and personalized support 24/7.  You can call, CONUS or OCONUS, arrange a live chat, download the app for easy access on your phone.</a:t>
            </a:r>
          </a:p>
          <a:p>
            <a:pPr>
              <a:lnSpc>
                <a:spcPct val="80000"/>
              </a:lnSpc>
              <a:spcBef>
                <a:spcPts val="1000"/>
              </a:spcBef>
            </a:pPr>
            <a:r>
              <a:rPr lang="en-US" b="1" dirty="0"/>
              <a:t>And stay up to date by signing up for our newsletters and joining us on social media.</a:t>
            </a:r>
          </a:p>
          <a:p>
            <a:pPr>
              <a:lnSpc>
                <a:spcPct val="80000"/>
              </a:lnSpc>
              <a:spcBef>
                <a:spcPts val="1000"/>
              </a:spcBef>
            </a:pPr>
            <a:endParaRPr lang="en-US" b="1" dirty="0"/>
          </a:p>
          <a:p>
            <a:pPr>
              <a:lnSpc>
                <a:spcPct val="80000"/>
              </a:lnSpc>
              <a:spcBef>
                <a:spcPts val="1000"/>
              </a:spcBef>
            </a:pPr>
            <a:r>
              <a:rPr lang="en-US" b="1"/>
              <a:t>Social Networks </a:t>
            </a:r>
            <a:br>
              <a:rPr lang="en-US" b="1">
                <a:cs typeface="+mn-lt"/>
              </a:rPr>
            </a:br>
            <a:endParaRPr lang="en-US" b="1" dirty="0">
              <a:cs typeface="+mn-lt"/>
            </a:endParaRPr>
          </a:p>
          <a:p>
            <a:pPr>
              <a:lnSpc>
                <a:spcPct val="80000"/>
              </a:lnSpc>
              <a:spcBef>
                <a:spcPts val="1000"/>
              </a:spcBef>
            </a:pPr>
            <a:r>
              <a:rPr lang="en-US"/>
              <a:t>Find Military OneSource on: </a:t>
            </a:r>
            <a:endParaRPr lang="en-US">
              <a:cs typeface="Calibri"/>
            </a:endParaRPr>
          </a:p>
          <a:p>
            <a:pPr marL="171450" indent="-171450">
              <a:lnSpc>
                <a:spcPct val="90000"/>
              </a:lnSpc>
              <a:spcBef>
                <a:spcPts val="1000"/>
              </a:spcBef>
              <a:buFont typeface="Arial,Sans-Serif"/>
              <a:buChar char="•"/>
            </a:pPr>
            <a:r>
              <a:rPr lang="en-US"/>
              <a:t>Facebook</a:t>
            </a:r>
            <a:endParaRPr lang="en-US">
              <a:cs typeface="Calibri"/>
            </a:endParaRPr>
          </a:p>
          <a:p>
            <a:pPr marL="171450" indent="-171450">
              <a:lnSpc>
                <a:spcPct val="90000"/>
              </a:lnSpc>
              <a:spcBef>
                <a:spcPts val="1000"/>
              </a:spcBef>
              <a:buFont typeface="Arial,Sans-Serif"/>
              <a:buChar char="•"/>
            </a:pPr>
            <a:r>
              <a:rPr lang="en-US"/>
              <a:t>Twitter</a:t>
            </a:r>
            <a:endParaRPr lang="en-US">
              <a:cs typeface="Calibri"/>
            </a:endParaRPr>
          </a:p>
          <a:p>
            <a:pPr marL="171450" indent="-171450">
              <a:lnSpc>
                <a:spcPct val="90000"/>
              </a:lnSpc>
              <a:spcBef>
                <a:spcPts val="1000"/>
              </a:spcBef>
              <a:buFont typeface="Arial,Sans-Serif"/>
              <a:buChar char="•"/>
            </a:pPr>
            <a:r>
              <a:rPr lang="en-US"/>
              <a:t>Instagram </a:t>
            </a:r>
            <a:endParaRPr lang="en-US">
              <a:cs typeface="Calibri"/>
            </a:endParaRPr>
          </a:p>
          <a:p>
            <a:pPr marL="171450" indent="-171450">
              <a:lnSpc>
                <a:spcPct val="90000"/>
              </a:lnSpc>
              <a:spcBef>
                <a:spcPts val="1000"/>
              </a:spcBef>
              <a:buFont typeface="Arial,Sans-Serif"/>
              <a:buChar char="•"/>
            </a:pPr>
            <a:r>
              <a:rPr lang="en-US"/>
              <a:t>LinkedIn (SECO / MSEP)</a:t>
            </a:r>
            <a:endParaRPr lang="en-US">
              <a:cs typeface="Calibri"/>
            </a:endParaRPr>
          </a:p>
          <a:p>
            <a:pPr marL="171450" indent="-171450">
              <a:lnSpc>
                <a:spcPct val="90000"/>
              </a:lnSpc>
              <a:spcBef>
                <a:spcPts val="1000"/>
              </a:spcBef>
              <a:buFont typeface="Arial,Sans-Serif"/>
              <a:buChar char="•"/>
            </a:pPr>
            <a:r>
              <a:rPr lang="en-US"/>
              <a:t>Pinterest</a:t>
            </a:r>
            <a:endParaRPr lang="en-US">
              <a:cs typeface="Calibri"/>
            </a:endParaRPr>
          </a:p>
          <a:p>
            <a:pPr marL="171450" indent="-171450">
              <a:lnSpc>
                <a:spcPct val="90000"/>
              </a:lnSpc>
              <a:spcBef>
                <a:spcPts val="1000"/>
              </a:spcBef>
              <a:buFont typeface="Arial,Sans-Serif"/>
              <a:buChar char="•"/>
            </a:pPr>
            <a:r>
              <a:rPr lang="en-US"/>
              <a:t>YouTube </a:t>
            </a:r>
            <a:endParaRPr lang="en-US">
              <a:cs typeface="Calibri"/>
            </a:endParaRPr>
          </a:p>
          <a:p>
            <a:pPr>
              <a:lnSpc>
                <a:spcPct val="80000"/>
              </a:lnSpc>
              <a:spcBef>
                <a:spcPts val="1000"/>
              </a:spcBef>
            </a:pPr>
            <a:br>
              <a:rPr lang="en-US">
                <a:cs typeface="+mn-lt"/>
              </a:rPr>
            </a:br>
            <a:endParaRPr lang="en-US"/>
          </a:p>
          <a:p>
            <a:pPr>
              <a:lnSpc>
                <a:spcPct val="80000"/>
              </a:lnSpc>
              <a:spcBef>
                <a:spcPts val="1000"/>
              </a:spcBef>
            </a:pPr>
            <a:endParaRPr lang="en-US"/>
          </a:p>
          <a:p>
            <a:pPr>
              <a:lnSpc>
                <a:spcPct val="90000"/>
              </a:lnSpc>
              <a:spcBef>
                <a:spcPts val="1000"/>
              </a:spcBef>
            </a:pPr>
            <a:endParaRPr lang="en-US"/>
          </a:p>
          <a:p>
            <a:pPr>
              <a:lnSpc>
                <a:spcPct val="90000"/>
              </a:lnSpc>
              <a:spcBef>
                <a:spcPts val="1000"/>
              </a:spcBef>
            </a:pPr>
            <a:endParaRPr lang="en-US"/>
          </a:p>
          <a:p>
            <a:pPr>
              <a:lnSpc>
                <a:spcPct val="90000"/>
              </a:lnSpc>
              <a:spcBef>
                <a:spcPts val="1000"/>
              </a:spcBef>
            </a:pPr>
            <a:endParaRPr lang="en-US"/>
          </a:p>
          <a:p>
            <a:endParaRPr lang="en-US"/>
          </a:p>
          <a:p>
            <a:endParaRPr lang="en-US" b="1">
              <a:cs typeface="Calibri"/>
            </a:endParaRPr>
          </a:p>
          <a:p>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2B118C5-B459-4BFB-B088-3E40EBE7A99A}" type="slidenum">
              <a:rPr lang="en-US"/>
              <a:t>9</a:t>
            </a:fld>
            <a:endParaRPr lang="en-US"/>
          </a:p>
        </p:txBody>
      </p:sp>
    </p:spTree>
    <p:extLst>
      <p:ext uri="{BB962C8B-B14F-4D97-AF65-F5344CB8AC3E}">
        <p14:creationId xmlns:p14="http://schemas.microsoft.com/office/powerpoint/2010/main" val="890625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FB4EAFA-4FD3-4CED-8336-3D01AB81DDD2}"/>
              </a:ext>
            </a:extLst>
          </p:cNvPr>
          <p:cNvSpPr>
            <a:spLocks noGrp="1"/>
          </p:cNvSpPr>
          <p:nvPr>
            <p:ph type="pic" sz="quarter" idx="13"/>
          </p:nvPr>
        </p:nvSpPr>
        <p:spPr>
          <a:xfrm>
            <a:off x="0" y="786791"/>
            <a:ext cx="9144000" cy="6018212"/>
          </a:xfrm>
        </p:spPr>
        <p:txBody>
          <a:bodyPr/>
          <a:lstStyle>
            <a:lvl1pPr marL="0" indent="0">
              <a:buNone/>
              <a:defRPr/>
            </a:lvl1pPr>
          </a:lstStyle>
          <a:p>
            <a:endParaRPr lang="en-US" dirty="0"/>
          </a:p>
          <a:p>
            <a:endParaRPr lang="en-US" dirty="0"/>
          </a:p>
          <a:p>
            <a:endParaRPr lang="en-US" dirty="0"/>
          </a:p>
          <a:p>
            <a:endParaRPr lang="en-US" dirty="0"/>
          </a:p>
          <a:p>
            <a:endParaRPr lang="en-US" dirty="0"/>
          </a:p>
          <a:p>
            <a:r>
              <a:rPr lang="en-US" dirty="0"/>
              <a:t>                                                           Insert Title Slide Photo</a:t>
            </a:r>
          </a:p>
        </p:txBody>
      </p:sp>
      <p:sp>
        <p:nvSpPr>
          <p:cNvPr id="10" name="Rectangle 9" descr="Red header bar.">
            <a:extLst>
              <a:ext uri="{FF2B5EF4-FFF2-40B4-BE49-F238E27FC236}">
                <a16:creationId xmlns:a16="http://schemas.microsoft.com/office/drawing/2014/main" id="{88ADE532-85D5-4E34-901B-9C143A940C92}"/>
              </a:ext>
            </a:extLst>
          </p:cNvPr>
          <p:cNvSpPr/>
          <p:nvPr userDrawn="1"/>
        </p:nvSpPr>
        <p:spPr>
          <a:xfrm>
            <a:off x="0" y="136524"/>
            <a:ext cx="6981371" cy="420624"/>
          </a:xfrm>
          <a:prstGeom prst="rect">
            <a:avLst/>
          </a:prstGeom>
          <a:solidFill>
            <a:srgbClr val="CC2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Military OneSource Logo">
            <a:extLst>
              <a:ext uri="{FF2B5EF4-FFF2-40B4-BE49-F238E27FC236}">
                <a16:creationId xmlns:a16="http://schemas.microsoft.com/office/drawing/2014/main" id="{180662B7-B577-4972-AEA9-21621DB2D8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086" y="136524"/>
            <a:ext cx="1753207" cy="420624"/>
          </a:xfrm>
          <a:prstGeom prst="rect">
            <a:avLst/>
          </a:prstGeom>
        </p:spPr>
      </p:pic>
      <p:sp>
        <p:nvSpPr>
          <p:cNvPr id="3" name="Subtitle 2">
            <a:extLst>
              <a:ext uri="{FF2B5EF4-FFF2-40B4-BE49-F238E27FC236}">
                <a16:creationId xmlns:a16="http://schemas.microsoft.com/office/drawing/2014/main" id="{84515CA1-A274-45AC-B9C0-F016D03D5838}"/>
              </a:ext>
            </a:extLst>
          </p:cNvPr>
          <p:cNvSpPr>
            <a:spLocks noGrp="1"/>
          </p:cNvSpPr>
          <p:nvPr>
            <p:ph type="subTitle" idx="1"/>
          </p:nvPr>
        </p:nvSpPr>
        <p:spPr>
          <a:xfrm>
            <a:off x="515389" y="1962926"/>
            <a:ext cx="4056611" cy="1655762"/>
          </a:xfrm>
        </p:spPr>
        <p:txBody>
          <a:bodyPr>
            <a:normAutofit/>
          </a:bodyPr>
          <a:lstStyle>
            <a:lvl1pPr marL="0" indent="0" algn="ctr">
              <a:buNone/>
              <a:defRPr sz="2100" b="1">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EA4E388-F316-4FB5-9723-D5552FB17C17}"/>
              </a:ext>
            </a:extLst>
          </p:cNvPr>
          <p:cNvSpPr>
            <a:spLocks noGrp="1"/>
          </p:cNvSpPr>
          <p:nvPr>
            <p:ph type="sldNum" sz="quarter" idx="12"/>
          </p:nvPr>
        </p:nvSpPr>
        <p:spPr/>
        <p:txBody>
          <a:bodyPr/>
          <a:lstStyle>
            <a:lvl1pPr>
              <a:defRPr sz="1050"/>
            </a:lvl1pPr>
          </a:lstStyle>
          <a:p>
            <a:fld id="{2D06A98E-9D45-4AC9-A0D5-10D89E137443}" type="slidenum">
              <a:rPr lang="en-US" smtClean="0"/>
              <a:pPr/>
              <a:t>‹#›</a:t>
            </a:fld>
            <a:endParaRPr lang="en-US" dirty="0"/>
          </a:p>
        </p:txBody>
      </p:sp>
      <p:sp>
        <p:nvSpPr>
          <p:cNvPr id="11" name="Footer Placeholder 2">
            <a:extLst>
              <a:ext uri="{FF2B5EF4-FFF2-40B4-BE49-F238E27FC236}">
                <a16:creationId xmlns:a16="http://schemas.microsoft.com/office/drawing/2014/main" id="{BDD0BE0C-0BB6-4CC9-9158-3B257B6BF45F}"/>
              </a:ext>
            </a:extLst>
          </p:cNvPr>
          <p:cNvSpPr txBox="1">
            <a:spLocks/>
          </p:cNvSpPr>
          <p:nvPr userDrawn="1"/>
        </p:nvSpPr>
        <p:spPr>
          <a:xfrm>
            <a:off x="2654669" y="6430930"/>
            <a:ext cx="3460381" cy="365125"/>
          </a:xfrm>
          <a:prstGeom prst="rect">
            <a:avLst/>
          </a:prstGeom>
        </p:spPr>
        <p:txBody>
          <a:bodyPr vert="horz" lIns="91440" tIns="45720" rIns="91440" bIns="45720" rtlCol="0" anchor="ctr"/>
          <a:lstStyle>
            <a:defPPr>
              <a:defRPr lang="en-US"/>
            </a:defPPr>
            <a:lvl1pPr marL="0" algn="ct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ea typeface="Calibri" charset="0"/>
              <a:cs typeface="Calibri" charset="0"/>
            </a:endParaRPr>
          </a:p>
          <a:p>
            <a:r>
              <a:rPr lang="en-US" sz="1050" dirty="0">
                <a:ea typeface="Calibri" charset="0"/>
                <a:cs typeface="Calibri" charset="0"/>
              </a:rPr>
              <a:t>http://www.MilitaryOneSource.mil</a:t>
            </a:r>
            <a:endParaRPr lang="en-US" sz="1050" dirty="0"/>
          </a:p>
          <a:p>
            <a:endParaRPr lang="en-US" sz="1050" dirty="0"/>
          </a:p>
        </p:txBody>
      </p:sp>
      <p:sp>
        <p:nvSpPr>
          <p:cNvPr id="8" name="Title 7">
            <a:extLst>
              <a:ext uri="{FF2B5EF4-FFF2-40B4-BE49-F238E27FC236}">
                <a16:creationId xmlns:a16="http://schemas.microsoft.com/office/drawing/2014/main" id="{E83B44AE-BE98-458C-BA9B-0CE3FF0B7A02}"/>
              </a:ext>
            </a:extLst>
          </p:cNvPr>
          <p:cNvSpPr>
            <a:spLocks noGrp="1"/>
          </p:cNvSpPr>
          <p:nvPr>
            <p:ph type="title" hasCustomPrompt="1"/>
          </p:nvPr>
        </p:nvSpPr>
        <p:spPr>
          <a:xfrm>
            <a:off x="0" y="642270"/>
            <a:ext cx="7886700" cy="1325563"/>
          </a:xfrm>
          <a:prstGeom prst="rect">
            <a:avLst/>
          </a:prstGeom>
        </p:spPr>
        <p:txBody>
          <a:bodyPr/>
          <a:lstStyle>
            <a:lvl1pPr>
              <a:defRPr/>
            </a:lvl1pPr>
          </a:lstStyle>
          <a:p>
            <a:r>
              <a:rPr lang="en-US"/>
              <a:t>Military OneSource Title Slide</a:t>
            </a:r>
          </a:p>
        </p:txBody>
      </p:sp>
      <p:sp>
        <p:nvSpPr>
          <p:cNvPr id="17" name="Text Placeholder 16">
            <a:extLst>
              <a:ext uri="{FF2B5EF4-FFF2-40B4-BE49-F238E27FC236}">
                <a16:creationId xmlns:a16="http://schemas.microsoft.com/office/drawing/2014/main" id="{69D584BB-3A04-445D-B0ED-DE3045002A69}"/>
              </a:ext>
            </a:extLst>
          </p:cNvPr>
          <p:cNvSpPr>
            <a:spLocks noGrp="1"/>
          </p:cNvSpPr>
          <p:nvPr>
            <p:ph type="body" sz="quarter" idx="14" hasCustomPrompt="1"/>
          </p:nvPr>
        </p:nvSpPr>
        <p:spPr>
          <a:xfrm>
            <a:off x="532014" y="1431415"/>
            <a:ext cx="4821237" cy="488950"/>
          </a:xfrm>
        </p:spPr>
        <p:txBody>
          <a:bodyPr>
            <a:noAutofit/>
          </a:bodyPr>
          <a:lstStyle>
            <a:lvl1pPr marL="0" indent="0">
              <a:buNone/>
              <a:defRPr sz="3600" b="1">
                <a:solidFill>
                  <a:schemeClr val="bg1"/>
                </a:solidFill>
              </a:defRPr>
            </a:lvl1pPr>
          </a:lstStyle>
          <a:p>
            <a:pPr lvl="0"/>
            <a:r>
              <a:rPr lang="en-US"/>
              <a:t>Click to edit Master title</a:t>
            </a:r>
          </a:p>
        </p:txBody>
      </p:sp>
    </p:spTree>
    <p:extLst>
      <p:ext uri="{BB962C8B-B14F-4D97-AF65-F5344CB8AC3E}">
        <p14:creationId xmlns:p14="http://schemas.microsoft.com/office/powerpoint/2010/main" val="590978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8C304D0-4D11-4301-832B-1848E8A404EC}"/>
              </a:ext>
            </a:extLst>
          </p:cNvPr>
          <p:cNvSpPr>
            <a:spLocks noGrp="1"/>
          </p:cNvSpPr>
          <p:nvPr>
            <p:ph type="title"/>
          </p:nvPr>
        </p:nvSpPr>
        <p:spPr>
          <a:xfrm>
            <a:off x="623455" y="673331"/>
            <a:ext cx="7891895" cy="978408"/>
          </a:xfrm>
          <a:prstGeom prst="rect">
            <a:avLst/>
          </a:prstGeom>
        </p:spPr>
        <p:txBody>
          <a:bodyPr anchor="ctr"/>
          <a:lstStyle>
            <a:lvl1pPr>
              <a:defRPr sz="3000" b="1">
                <a:solidFill>
                  <a:schemeClr val="bg1"/>
                </a:solidFill>
                <a:latin typeface="+mn-lt"/>
              </a:defRPr>
            </a:lvl1pPr>
          </a:lstStyle>
          <a:p>
            <a:r>
              <a:rPr lang="en-US"/>
              <a:t>Click to edit Master title style</a:t>
            </a:r>
          </a:p>
        </p:txBody>
      </p:sp>
      <p:sp>
        <p:nvSpPr>
          <p:cNvPr id="4" name="Slide Number Placeholder 3">
            <a:extLst>
              <a:ext uri="{FF2B5EF4-FFF2-40B4-BE49-F238E27FC236}">
                <a16:creationId xmlns:a16="http://schemas.microsoft.com/office/drawing/2014/main" id="{6684F587-061C-49F2-913E-3FA08A620B2E}"/>
              </a:ext>
            </a:extLst>
          </p:cNvPr>
          <p:cNvSpPr>
            <a:spLocks noGrp="1"/>
          </p:cNvSpPr>
          <p:nvPr>
            <p:ph type="sldNum" sz="quarter" idx="11"/>
          </p:nvPr>
        </p:nvSpPr>
        <p:spPr/>
        <p:txBody>
          <a:bodyPr/>
          <a:lstStyle>
            <a:lvl1pPr>
              <a:defRPr sz="1800"/>
            </a:lvl1pPr>
          </a:lstStyle>
          <a:p>
            <a:fld id="{2D06A98E-9D45-4AC9-A0D5-10D89E137443}" type="slidenum">
              <a:rPr lang="en-US" smtClean="0"/>
              <a:pPr/>
              <a:t>‹#›</a:t>
            </a:fld>
            <a:endParaRPr lang="en-US" dirty="0"/>
          </a:p>
        </p:txBody>
      </p:sp>
      <p:sp>
        <p:nvSpPr>
          <p:cNvPr id="6" name="Picture Placeholder 5">
            <a:extLst>
              <a:ext uri="{FF2B5EF4-FFF2-40B4-BE49-F238E27FC236}">
                <a16:creationId xmlns:a16="http://schemas.microsoft.com/office/drawing/2014/main" id="{3250DC92-D01F-4CF2-8F10-1A2E892B5967}"/>
              </a:ext>
            </a:extLst>
          </p:cNvPr>
          <p:cNvSpPr>
            <a:spLocks noGrp="1"/>
          </p:cNvSpPr>
          <p:nvPr>
            <p:ph type="pic" sz="quarter" idx="12"/>
          </p:nvPr>
        </p:nvSpPr>
        <p:spPr>
          <a:xfrm>
            <a:off x="821035" y="2373315"/>
            <a:ext cx="1870472" cy="2111375"/>
          </a:xfrm>
        </p:spPr>
        <p:txBody>
          <a:bodyPr/>
          <a:lstStyle/>
          <a:p>
            <a:endParaRPr lang="en-US" dirty="0"/>
          </a:p>
        </p:txBody>
      </p:sp>
      <p:sp>
        <p:nvSpPr>
          <p:cNvPr id="7" name="Picture Placeholder 5">
            <a:extLst>
              <a:ext uri="{FF2B5EF4-FFF2-40B4-BE49-F238E27FC236}">
                <a16:creationId xmlns:a16="http://schemas.microsoft.com/office/drawing/2014/main" id="{0438AAE3-A9EC-4CF9-A740-07E5D7C6F63F}"/>
              </a:ext>
            </a:extLst>
          </p:cNvPr>
          <p:cNvSpPr>
            <a:spLocks noGrp="1"/>
          </p:cNvSpPr>
          <p:nvPr>
            <p:ph type="pic" sz="quarter" idx="13"/>
          </p:nvPr>
        </p:nvSpPr>
        <p:spPr>
          <a:xfrm>
            <a:off x="3278440" y="2373315"/>
            <a:ext cx="1870472" cy="2111375"/>
          </a:xfrm>
        </p:spPr>
        <p:txBody>
          <a:bodyPr/>
          <a:lstStyle/>
          <a:p>
            <a:endParaRPr lang="en-US" dirty="0"/>
          </a:p>
        </p:txBody>
      </p:sp>
      <p:sp>
        <p:nvSpPr>
          <p:cNvPr id="8" name="Picture Placeholder 5">
            <a:extLst>
              <a:ext uri="{FF2B5EF4-FFF2-40B4-BE49-F238E27FC236}">
                <a16:creationId xmlns:a16="http://schemas.microsoft.com/office/drawing/2014/main" id="{9EA2049B-5A4D-4B24-A515-F4947C279386}"/>
              </a:ext>
            </a:extLst>
          </p:cNvPr>
          <p:cNvSpPr>
            <a:spLocks noGrp="1"/>
          </p:cNvSpPr>
          <p:nvPr>
            <p:ph type="pic" sz="quarter" idx="14"/>
          </p:nvPr>
        </p:nvSpPr>
        <p:spPr>
          <a:xfrm>
            <a:off x="5865561" y="2373315"/>
            <a:ext cx="1870472" cy="2111375"/>
          </a:xfrm>
        </p:spPr>
        <p:txBody>
          <a:bodyPr/>
          <a:lstStyle/>
          <a:p>
            <a:endParaRPr lang="en-US" dirty="0"/>
          </a:p>
        </p:txBody>
      </p:sp>
      <p:sp>
        <p:nvSpPr>
          <p:cNvPr id="14" name="Footer Placeholder 3">
            <a:extLst>
              <a:ext uri="{FF2B5EF4-FFF2-40B4-BE49-F238E27FC236}">
                <a16:creationId xmlns:a16="http://schemas.microsoft.com/office/drawing/2014/main" id="{EBEF4B71-102A-4434-B691-6317FF125DE5}"/>
              </a:ext>
            </a:extLst>
          </p:cNvPr>
          <p:cNvSpPr>
            <a:spLocks noGrp="1"/>
          </p:cNvSpPr>
          <p:nvPr>
            <p:ph type="ftr" sz="quarter" idx="3"/>
          </p:nvPr>
        </p:nvSpPr>
        <p:spPr>
          <a:xfrm>
            <a:off x="2333355" y="6426994"/>
            <a:ext cx="4472094"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sp>
        <p:nvSpPr>
          <p:cNvPr id="3" name="Text Placeholder 2">
            <a:extLst>
              <a:ext uri="{FF2B5EF4-FFF2-40B4-BE49-F238E27FC236}">
                <a16:creationId xmlns:a16="http://schemas.microsoft.com/office/drawing/2014/main" id="{9E8993A0-43BB-4ED2-A3A3-3F8F15C2E18D}"/>
              </a:ext>
            </a:extLst>
          </p:cNvPr>
          <p:cNvSpPr>
            <a:spLocks noGrp="1"/>
          </p:cNvSpPr>
          <p:nvPr>
            <p:ph type="body" sz="quarter" idx="15"/>
          </p:nvPr>
        </p:nvSpPr>
        <p:spPr>
          <a:xfrm>
            <a:off x="821035" y="4765753"/>
            <a:ext cx="1873784" cy="7213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BC39387C-706E-45A3-AF98-DD2EFDB0F055}"/>
              </a:ext>
            </a:extLst>
          </p:cNvPr>
          <p:cNvSpPr>
            <a:spLocks noGrp="1"/>
          </p:cNvSpPr>
          <p:nvPr>
            <p:ph type="body" sz="quarter" idx="16"/>
          </p:nvPr>
        </p:nvSpPr>
        <p:spPr>
          <a:xfrm>
            <a:off x="3278837" y="4765752"/>
            <a:ext cx="1870075" cy="7213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a:extLst>
              <a:ext uri="{FF2B5EF4-FFF2-40B4-BE49-F238E27FC236}">
                <a16:creationId xmlns:a16="http://schemas.microsoft.com/office/drawing/2014/main" id="{CB19EB42-EE80-4AE8-96BE-F400C10DB70C}"/>
              </a:ext>
            </a:extLst>
          </p:cNvPr>
          <p:cNvSpPr>
            <a:spLocks noGrp="1"/>
          </p:cNvSpPr>
          <p:nvPr>
            <p:ph type="body" sz="quarter" idx="17"/>
          </p:nvPr>
        </p:nvSpPr>
        <p:spPr>
          <a:xfrm>
            <a:off x="5865561" y="4772450"/>
            <a:ext cx="1870075" cy="714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a:extLst>
              <a:ext uri="{FF2B5EF4-FFF2-40B4-BE49-F238E27FC236}">
                <a16:creationId xmlns:a16="http://schemas.microsoft.com/office/drawing/2014/main" id="{8ACCF4F5-51F5-4744-AE40-622C129AB0F5}"/>
              </a:ext>
            </a:extLst>
          </p:cNvPr>
          <p:cNvSpPr>
            <a:spLocks noGrp="1"/>
          </p:cNvSpPr>
          <p:nvPr>
            <p:ph type="body" sz="quarter" idx="18"/>
          </p:nvPr>
        </p:nvSpPr>
        <p:spPr>
          <a:xfrm>
            <a:off x="623455" y="1739477"/>
            <a:ext cx="4471987" cy="546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34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age">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9B3A11DD-6DE1-4CAE-BD98-BB84AE8C6B71}"/>
              </a:ext>
            </a:extLst>
          </p:cNvPr>
          <p:cNvSpPr txBox="1">
            <a:spLocks/>
          </p:cNvSpPr>
          <p:nvPr userDrawn="1"/>
        </p:nvSpPr>
        <p:spPr>
          <a:xfrm>
            <a:off x="2327274" y="6427599"/>
            <a:ext cx="4489450" cy="420982"/>
          </a:xfrm>
          <a:prstGeom prst="rect">
            <a:avLst/>
          </a:prstGeom>
        </p:spPr>
        <p:txBody>
          <a:bodyPr anchor="ctr"/>
          <a:lstStyle>
            <a:defPPr>
              <a:defRPr lang="en-US"/>
            </a:defPPr>
            <a:lvl1pPr marL="0" algn="ctr" defTabSz="457200" rtl="0" eaLnBrk="1" latinLnBrk="0" hangingPunct="1">
              <a:defRPr sz="105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dirty="0">
                <a:ea typeface="Calibri" charset="0"/>
                <a:cs typeface="Calibri" charset="0"/>
              </a:rPr>
              <a:t>www.MilitaryOneSource.mil  •  800-342-9647</a:t>
            </a:r>
          </a:p>
        </p:txBody>
      </p:sp>
      <p:sp>
        <p:nvSpPr>
          <p:cNvPr id="2" name="Title 1">
            <a:extLst>
              <a:ext uri="{FF2B5EF4-FFF2-40B4-BE49-F238E27FC236}">
                <a16:creationId xmlns:a16="http://schemas.microsoft.com/office/drawing/2014/main" id="{7EC7CC2C-04CE-484C-8E68-86B0C539DD20}"/>
              </a:ext>
            </a:extLst>
          </p:cNvPr>
          <p:cNvSpPr>
            <a:spLocks noGrp="1"/>
          </p:cNvSpPr>
          <p:nvPr>
            <p:ph type="title" hasCustomPrompt="1"/>
          </p:nvPr>
        </p:nvSpPr>
        <p:spPr>
          <a:xfrm>
            <a:off x="548640" y="673329"/>
            <a:ext cx="7891272" cy="978408"/>
          </a:xfrm>
          <a:prstGeom prst="rect">
            <a:avLst/>
          </a:prstGeom>
        </p:spPr>
        <p:txBody>
          <a:bodyPr anchor="ctr"/>
          <a:lstStyle>
            <a:lvl1pPr>
              <a:defRPr sz="3000" b="1">
                <a:solidFill>
                  <a:schemeClr val="bg1"/>
                </a:solidFill>
                <a:latin typeface="+mn-lt"/>
              </a:defRPr>
            </a:lvl1pPr>
          </a:lstStyle>
          <a:p>
            <a:r>
              <a:rPr lang="en-US"/>
              <a:t>Custom Slide with Background Image</a:t>
            </a:r>
          </a:p>
        </p:txBody>
      </p:sp>
      <p:sp>
        <p:nvSpPr>
          <p:cNvPr id="3" name="Slide Number Placeholder 2">
            <a:extLst>
              <a:ext uri="{FF2B5EF4-FFF2-40B4-BE49-F238E27FC236}">
                <a16:creationId xmlns:a16="http://schemas.microsoft.com/office/drawing/2014/main" id="{20435911-AEF9-47F2-8499-A531140C649A}"/>
              </a:ext>
            </a:extLst>
          </p:cNvPr>
          <p:cNvSpPr>
            <a:spLocks noGrp="1"/>
          </p:cNvSpPr>
          <p:nvPr>
            <p:ph type="sldNum" sz="quarter" idx="10"/>
          </p:nvPr>
        </p:nvSpPr>
        <p:spPr/>
        <p:txBody>
          <a:bodyPr/>
          <a:lstStyle/>
          <a:p>
            <a:fld id="{2D06A98E-9D45-4AC9-A0D5-10D89E137443}" type="slidenum">
              <a:rPr lang="en-US" smtClean="0"/>
              <a:t>‹#›</a:t>
            </a:fld>
            <a:endParaRPr lang="en-US" dirty="0"/>
          </a:p>
        </p:txBody>
      </p:sp>
      <p:sp>
        <p:nvSpPr>
          <p:cNvPr id="9" name="Text Placeholder 8">
            <a:extLst>
              <a:ext uri="{FF2B5EF4-FFF2-40B4-BE49-F238E27FC236}">
                <a16:creationId xmlns:a16="http://schemas.microsoft.com/office/drawing/2014/main" id="{65E31D96-FF44-41B7-993C-26CFDCF1333C}"/>
              </a:ext>
            </a:extLst>
          </p:cNvPr>
          <p:cNvSpPr>
            <a:spLocks noGrp="1"/>
          </p:cNvSpPr>
          <p:nvPr>
            <p:ph type="body" sz="quarter" idx="12" hasCustomPrompt="1"/>
          </p:nvPr>
        </p:nvSpPr>
        <p:spPr>
          <a:xfrm>
            <a:off x="-1" y="2095500"/>
            <a:ext cx="9143999" cy="1470025"/>
          </a:xfrm>
        </p:spPr>
        <p:txBody>
          <a:bodyPr/>
          <a:lstStyle>
            <a:lvl1pPr>
              <a:defRPr/>
            </a:lvl1pPr>
            <a:lvl2pPr marL="457200" indent="0" algn="ctr">
              <a:buNone/>
              <a:defRPr>
                <a:solidFill>
                  <a:srgbClr val="002060"/>
                </a:solidFill>
              </a:defRPr>
            </a:lvl2pPr>
          </a:lstStyle>
          <a:p>
            <a:pPr lvl="1"/>
            <a:r>
              <a:rPr lang="en-US"/>
              <a:t>Insert Copy Here</a:t>
            </a:r>
          </a:p>
        </p:txBody>
      </p:sp>
      <p:pic>
        <p:nvPicPr>
          <p:cNvPr id="7" name="Picture 6">
            <a:extLst>
              <a:ext uri="{FF2B5EF4-FFF2-40B4-BE49-F238E27FC236}">
                <a16:creationId xmlns:a16="http://schemas.microsoft.com/office/drawing/2014/main" id="{EFB6B352-8193-41C1-831B-C53889C8D4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2980348"/>
            <a:ext cx="9144000" cy="3447251"/>
          </a:xfrm>
          <a:prstGeom prst="rect">
            <a:avLst/>
          </a:prstGeom>
        </p:spPr>
      </p:pic>
    </p:spTree>
    <p:extLst>
      <p:ext uri="{BB962C8B-B14F-4D97-AF65-F5344CB8AC3E}">
        <p14:creationId xmlns:p14="http://schemas.microsoft.com/office/powerpoint/2010/main" val="1053489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losing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7CC2C-04CE-484C-8E68-86B0C539DD20}"/>
              </a:ext>
            </a:extLst>
          </p:cNvPr>
          <p:cNvSpPr>
            <a:spLocks noGrp="1"/>
          </p:cNvSpPr>
          <p:nvPr>
            <p:ph type="title" hasCustomPrompt="1"/>
          </p:nvPr>
        </p:nvSpPr>
        <p:spPr>
          <a:xfrm>
            <a:off x="548640" y="673329"/>
            <a:ext cx="7891272" cy="978408"/>
          </a:xfrm>
          <a:prstGeom prst="rect">
            <a:avLst/>
          </a:prstGeom>
        </p:spPr>
        <p:txBody>
          <a:bodyPr anchor="ctr"/>
          <a:lstStyle>
            <a:lvl1pPr>
              <a:defRPr sz="3000" b="1">
                <a:solidFill>
                  <a:schemeClr val="bg1"/>
                </a:solidFill>
                <a:latin typeface="+mn-lt"/>
              </a:defRPr>
            </a:lvl1pPr>
          </a:lstStyle>
          <a:p>
            <a:r>
              <a:rPr lang="en-US"/>
              <a:t>Questions?</a:t>
            </a:r>
          </a:p>
        </p:txBody>
      </p:sp>
      <p:sp>
        <p:nvSpPr>
          <p:cNvPr id="3" name="Slide Number Placeholder 2">
            <a:extLst>
              <a:ext uri="{FF2B5EF4-FFF2-40B4-BE49-F238E27FC236}">
                <a16:creationId xmlns:a16="http://schemas.microsoft.com/office/drawing/2014/main" id="{20435911-AEF9-47F2-8499-A531140C649A}"/>
              </a:ext>
            </a:extLst>
          </p:cNvPr>
          <p:cNvSpPr>
            <a:spLocks noGrp="1"/>
          </p:cNvSpPr>
          <p:nvPr>
            <p:ph type="sldNum" sz="quarter" idx="10"/>
          </p:nvPr>
        </p:nvSpPr>
        <p:spPr/>
        <p:txBody>
          <a:bodyPr/>
          <a:lstStyle/>
          <a:p>
            <a:fld id="{2D06A98E-9D45-4AC9-A0D5-10D89E137443}" type="slidenum">
              <a:rPr lang="en-US" smtClean="0"/>
              <a:t>‹#›</a:t>
            </a:fld>
            <a:endParaRPr lang="en-US" dirty="0"/>
          </a:p>
        </p:txBody>
      </p:sp>
      <p:sp>
        <p:nvSpPr>
          <p:cNvPr id="4" name="Footer Placeholder 3">
            <a:extLst>
              <a:ext uri="{FF2B5EF4-FFF2-40B4-BE49-F238E27FC236}">
                <a16:creationId xmlns:a16="http://schemas.microsoft.com/office/drawing/2014/main" id="{B711ECA9-CDD7-42F3-8674-C5871A7C2BDF}"/>
              </a:ext>
            </a:extLst>
          </p:cNvPr>
          <p:cNvSpPr>
            <a:spLocks noGrp="1"/>
          </p:cNvSpPr>
          <p:nvPr>
            <p:ph type="ftr" sz="quarter" idx="11"/>
          </p:nvPr>
        </p:nvSpPr>
        <p:spPr>
          <a:xfrm>
            <a:off x="3028949" y="6459421"/>
            <a:ext cx="3086100" cy="365125"/>
          </a:xfrm>
          <a:prstGeom prst="rect">
            <a:avLst/>
          </a:prstGeom>
        </p:spPr>
        <p:txBody>
          <a:bodyPr/>
          <a:lstStyle/>
          <a:p>
            <a:r>
              <a:rPr lang="en-US" dirty="0">
                <a:ea typeface="Calibri" charset="0"/>
                <a:cs typeface="Calibri" charset="0"/>
              </a:rPr>
              <a:t>www.MilitaryOneSource.mil  •  800-342-9647</a:t>
            </a:r>
            <a:endParaRPr lang="en-US" dirty="0"/>
          </a:p>
        </p:txBody>
      </p:sp>
      <p:pic>
        <p:nvPicPr>
          <p:cNvPr id="7" name="Picture 6">
            <a:extLst>
              <a:ext uri="{FF2B5EF4-FFF2-40B4-BE49-F238E27FC236}">
                <a16:creationId xmlns:a16="http://schemas.microsoft.com/office/drawing/2014/main" id="{D65970C3-71A2-4864-92E8-9AA163255B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3410749"/>
            <a:ext cx="9144000" cy="3447251"/>
          </a:xfrm>
          <a:prstGeom prst="rect">
            <a:avLst/>
          </a:prstGeom>
        </p:spPr>
      </p:pic>
      <p:sp>
        <p:nvSpPr>
          <p:cNvPr id="9" name="Text Placeholder 8">
            <a:extLst>
              <a:ext uri="{FF2B5EF4-FFF2-40B4-BE49-F238E27FC236}">
                <a16:creationId xmlns:a16="http://schemas.microsoft.com/office/drawing/2014/main" id="{65E31D96-FF44-41B7-993C-26CFDCF1333C}"/>
              </a:ext>
            </a:extLst>
          </p:cNvPr>
          <p:cNvSpPr>
            <a:spLocks noGrp="1"/>
          </p:cNvSpPr>
          <p:nvPr>
            <p:ph type="body" sz="quarter" idx="12" hasCustomPrompt="1"/>
          </p:nvPr>
        </p:nvSpPr>
        <p:spPr>
          <a:xfrm>
            <a:off x="628650" y="2095500"/>
            <a:ext cx="7886700" cy="1470025"/>
          </a:xfrm>
        </p:spPr>
        <p:txBody>
          <a:bodyPr/>
          <a:lstStyle>
            <a:lvl1pPr>
              <a:defRPr/>
            </a:lvl1pPr>
            <a:lvl2pPr marL="457200" indent="0" algn="ctr">
              <a:buNone/>
              <a:defRPr>
                <a:solidFill>
                  <a:srgbClr val="002060"/>
                </a:solidFill>
              </a:defRPr>
            </a:lvl2pPr>
          </a:lstStyle>
          <a:p>
            <a:pPr lvl="1"/>
            <a:r>
              <a:rPr lang="en-US"/>
              <a:t>Insert Contact information here</a:t>
            </a:r>
          </a:p>
        </p:txBody>
      </p:sp>
      <p:sp>
        <p:nvSpPr>
          <p:cNvPr id="8" name="Rectangle 7" descr="Gray background color." title="Footer Background Color">
            <a:extLst>
              <a:ext uri="{FF2B5EF4-FFF2-40B4-BE49-F238E27FC236}">
                <a16:creationId xmlns:a16="http://schemas.microsoft.com/office/drawing/2014/main" id="{B9FA6E1C-B116-4236-A766-A8685266B125}"/>
              </a:ext>
            </a:extLst>
          </p:cNvPr>
          <p:cNvSpPr/>
          <p:nvPr userDrawn="1"/>
        </p:nvSpPr>
        <p:spPr>
          <a:xfrm>
            <a:off x="0" y="6432803"/>
            <a:ext cx="9144000" cy="432031"/>
          </a:xfrm>
          <a:prstGeom prst="rect">
            <a:avLst/>
          </a:prstGeom>
          <a:solidFill>
            <a:srgbClr val="0D0D0D">
              <a:alpha val="7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050" dirty="0">
              <a:solidFill>
                <a:schemeClr val="bg1"/>
              </a:solidFill>
              <a:latin typeface="Calibri" charset="0"/>
              <a:ea typeface="Calibri" charset="0"/>
              <a:cs typeface="Calibri" charset="0"/>
            </a:endParaRPr>
          </a:p>
        </p:txBody>
      </p:sp>
      <p:sp>
        <p:nvSpPr>
          <p:cNvPr id="10" name="Footer Placeholder 3">
            <a:extLst>
              <a:ext uri="{FF2B5EF4-FFF2-40B4-BE49-F238E27FC236}">
                <a16:creationId xmlns:a16="http://schemas.microsoft.com/office/drawing/2014/main" id="{9B3A11DD-6DE1-4CAE-BD98-BB84AE8C6B71}"/>
              </a:ext>
            </a:extLst>
          </p:cNvPr>
          <p:cNvSpPr txBox="1">
            <a:spLocks/>
          </p:cNvSpPr>
          <p:nvPr userDrawn="1"/>
        </p:nvSpPr>
        <p:spPr>
          <a:xfrm>
            <a:off x="2327274" y="6427599"/>
            <a:ext cx="4489450" cy="420982"/>
          </a:xfrm>
          <a:prstGeom prst="rect">
            <a:avLst/>
          </a:prstGeom>
        </p:spPr>
        <p:txBody>
          <a:bodyPr anchor="ctr"/>
          <a:lstStyle>
            <a:defPPr>
              <a:defRPr lang="en-US"/>
            </a:defPPr>
            <a:lvl1pPr marL="0" algn="ctr" defTabSz="457200" rtl="0" eaLnBrk="1" latinLnBrk="0" hangingPunct="1">
              <a:defRPr sz="105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dirty="0">
                <a:ea typeface="Calibri" charset="0"/>
                <a:cs typeface="Calibri" charset="0"/>
              </a:rPr>
              <a:t>www.MilitaryOneSource.mil  •  800-342-9647</a:t>
            </a:r>
          </a:p>
        </p:txBody>
      </p:sp>
      <p:sp>
        <p:nvSpPr>
          <p:cNvPr id="11" name="Slide Number Placeholder 5">
            <a:extLst>
              <a:ext uri="{FF2B5EF4-FFF2-40B4-BE49-F238E27FC236}">
                <a16:creationId xmlns:a16="http://schemas.microsoft.com/office/drawing/2014/main" id="{0BC241E0-5BE9-4132-8704-C99447F4E120}"/>
              </a:ext>
            </a:extLst>
          </p:cNvPr>
          <p:cNvSpPr txBox="1">
            <a:spLocks/>
          </p:cNvSpPr>
          <p:nvPr userDrawn="1"/>
        </p:nvSpPr>
        <p:spPr>
          <a:xfrm>
            <a:off x="7052310" y="6405156"/>
            <a:ext cx="2091688" cy="432030"/>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D06A98E-9D45-4AC9-A0D5-10D89E137443}" type="slidenum">
              <a:rPr lang="en-US" sz="1800" smtClean="0"/>
              <a:pPr/>
              <a:t>‹#›</a:t>
            </a:fld>
            <a:endParaRPr lang="en-US" sz="1800" dirty="0"/>
          </a:p>
        </p:txBody>
      </p:sp>
    </p:spTree>
    <p:extLst>
      <p:ext uri="{BB962C8B-B14F-4D97-AF65-F5344CB8AC3E}">
        <p14:creationId xmlns:p14="http://schemas.microsoft.com/office/powerpoint/2010/main" val="231827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739AE4-A323-495A-97D9-AA737601E5CA}"/>
              </a:ext>
            </a:extLst>
          </p:cNvPr>
          <p:cNvSpPr>
            <a:spLocks noGrp="1"/>
          </p:cNvSpPr>
          <p:nvPr>
            <p:ph type="pic" sz="quarter" idx="12"/>
          </p:nvPr>
        </p:nvSpPr>
        <p:spPr>
          <a:xfrm>
            <a:off x="0" y="667661"/>
            <a:ext cx="9144000" cy="39623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grpSp>
        <p:nvGrpSpPr>
          <p:cNvPr id="9" name="Group 8">
            <a:extLst>
              <a:ext uri="{FF2B5EF4-FFF2-40B4-BE49-F238E27FC236}">
                <a16:creationId xmlns:a16="http://schemas.microsoft.com/office/drawing/2014/main" id="{437C7778-0467-4947-AEFC-D17DA67D1917}"/>
              </a:ext>
            </a:extLst>
          </p:cNvPr>
          <p:cNvGrpSpPr/>
          <p:nvPr userDrawn="1"/>
        </p:nvGrpSpPr>
        <p:grpSpPr>
          <a:xfrm>
            <a:off x="0" y="190176"/>
            <a:ext cx="9048914" cy="466344"/>
            <a:chOff x="0" y="190176"/>
            <a:chExt cx="9048914" cy="466344"/>
          </a:xfrm>
        </p:grpSpPr>
        <p:sp>
          <p:nvSpPr>
            <p:cNvPr id="5" name="Rectangle 4" descr="Red header bar.">
              <a:extLst>
                <a:ext uri="{FF2B5EF4-FFF2-40B4-BE49-F238E27FC236}">
                  <a16:creationId xmlns:a16="http://schemas.microsoft.com/office/drawing/2014/main" id="{52817A67-B175-4499-8C49-85CA3936636D}"/>
                </a:ext>
              </a:extLst>
            </p:cNvPr>
            <p:cNvSpPr/>
            <p:nvPr userDrawn="1"/>
          </p:nvSpPr>
          <p:spPr>
            <a:xfrm>
              <a:off x="0" y="190176"/>
              <a:ext cx="7274257" cy="466344"/>
            </a:xfrm>
            <a:prstGeom prst="rect">
              <a:avLst/>
            </a:prstGeom>
            <a:solidFill>
              <a:srgbClr val="D12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D12A2F"/>
                </a:solidFill>
              </a:endParaRPr>
            </a:p>
          </p:txBody>
        </p:sp>
        <p:pic>
          <p:nvPicPr>
            <p:cNvPr id="6" name="Military OneSource Logo">
              <a:extLst>
                <a:ext uri="{FF2B5EF4-FFF2-40B4-BE49-F238E27FC236}">
                  <a16:creationId xmlns:a16="http://schemas.microsoft.com/office/drawing/2014/main" id="{C4C7461E-6ED1-4716-B3CD-75FBB9AAA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8272" y="203824"/>
              <a:ext cx="1640642" cy="393616"/>
            </a:xfrm>
            <a:prstGeom prst="rect">
              <a:avLst/>
            </a:prstGeom>
          </p:spPr>
        </p:pic>
      </p:grpSp>
      <p:sp>
        <p:nvSpPr>
          <p:cNvPr id="2" name="Title 1">
            <a:extLst>
              <a:ext uri="{FF2B5EF4-FFF2-40B4-BE49-F238E27FC236}">
                <a16:creationId xmlns:a16="http://schemas.microsoft.com/office/drawing/2014/main" id="{BAE0A0C2-D54A-4B7B-B6D8-24454AEC9630}"/>
              </a:ext>
            </a:extLst>
          </p:cNvPr>
          <p:cNvSpPr>
            <a:spLocks noGrp="1"/>
          </p:cNvSpPr>
          <p:nvPr>
            <p:ph type="title"/>
          </p:nvPr>
        </p:nvSpPr>
        <p:spPr>
          <a:xfrm>
            <a:off x="1854200" y="5145309"/>
            <a:ext cx="4626864" cy="572411"/>
          </a:xfrm>
        </p:spPr>
        <p:txBody>
          <a:bodyPr>
            <a:noAutofit/>
          </a:bodyPr>
          <a:lstStyle>
            <a:lvl1pPr>
              <a:defRPr sz="2400">
                <a:solidFill>
                  <a:schemeClr val="tx1"/>
                </a:solidFill>
              </a:defRPr>
            </a:lvl1pPr>
          </a:lstStyle>
          <a:p>
            <a:r>
              <a:rPr lang="en-US"/>
              <a:t>Click to edit Master title style</a:t>
            </a:r>
          </a:p>
        </p:txBody>
      </p:sp>
      <p:sp>
        <p:nvSpPr>
          <p:cNvPr id="13" name="Subtitle 1">
            <a:extLst>
              <a:ext uri="{FF2B5EF4-FFF2-40B4-BE49-F238E27FC236}">
                <a16:creationId xmlns:a16="http://schemas.microsoft.com/office/drawing/2014/main" id="{9610676C-2E2C-4F5E-A4AF-6DC24895230D}"/>
              </a:ext>
            </a:extLst>
          </p:cNvPr>
          <p:cNvSpPr>
            <a:spLocks noGrp="1"/>
          </p:cNvSpPr>
          <p:nvPr>
            <p:ph type="body" sz="quarter" idx="13" hasCustomPrompt="1"/>
          </p:nvPr>
        </p:nvSpPr>
        <p:spPr>
          <a:xfrm>
            <a:off x="1854200" y="5747217"/>
            <a:ext cx="4627563" cy="443121"/>
          </a:xfrm>
        </p:spPr>
        <p:txBody>
          <a:bodyPr/>
          <a:lstStyle>
            <a:lvl1pPr marL="0" indent="0">
              <a:buNone/>
              <a:defRPr sz="1600" b="1"/>
            </a:lvl1pPr>
          </a:lstStyle>
          <a:p>
            <a:pPr lvl="0"/>
            <a:r>
              <a:rPr lang="en-US"/>
              <a:t>Click to edit Master subtitle style</a:t>
            </a:r>
          </a:p>
        </p:txBody>
      </p:sp>
      <p:sp>
        <p:nvSpPr>
          <p:cNvPr id="3" name="Slide Number Placeholder 2">
            <a:extLst>
              <a:ext uri="{FF2B5EF4-FFF2-40B4-BE49-F238E27FC236}">
                <a16:creationId xmlns:a16="http://schemas.microsoft.com/office/drawing/2014/main" id="{EEA058CA-D310-4AFB-BEBE-09AB2005916E}"/>
              </a:ext>
            </a:extLst>
          </p:cNvPr>
          <p:cNvSpPr>
            <a:spLocks noGrp="1"/>
          </p:cNvSpPr>
          <p:nvPr>
            <p:ph type="sldNum" sz="quarter" idx="10"/>
          </p:nvPr>
        </p:nvSpPr>
        <p:spPr/>
        <p:txBody>
          <a:bodyPr/>
          <a:lstStyle/>
          <a:p>
            <a:fld id="{2D06A98E-9D45-4AC9-A0D5-10D89E137443}" type="slidenum">
              <a:rPr lang="en-US" smtClean="0"/>
              <a:pPr/>
              <a:t>‹#›</a:t>
            </a:fld>
            <a:endParaRPr lang="en-US" dirty="0"/>
          </a:p>
        </p:txBody>
      </p:sp>
      <p:pic>
        <p:nvPicPr>
          <p:cNvPr id="10" name="Logo 1" descr="United States Department of Defense seal.">
            <a:extLst>
              <a:ext uri="{FF2B5EF4-FFF2-40B4-BE49-F238E27FC236}">
                <a16:creationId xmlns:a16="http://schemas.microsoft.com/office/drawing/2014/main" id="{263DFDD7-C572-45E8-8F59-EF19E5E45A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7626" y="5383144"/>
            <a:ext cx="672098" cy="672098"/>
          </a:xfrm>
          <a:prstGeom prst="rect">
            <a:avLst/>
          </a:prstGeom>
        </p:spPr>
      </p:pic>
      <p:pic>
        <p:nvPicPr>
          <p:cNvPr id="11" name="Logo 2" descr="Military Community &amp; Family Policy seal.">
            <a:extLst>
              <a:ext uri="{FF2B5EF4-FFF2-40B4-BE49-F238E27FC236}">
                <a16:creationId xmlns:a16="http://schemas.microsoft.com/office/drawing/2014/main" id="{D2FFC017-0408-4C94-9179-999A3D68EDB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12479" y="5383144"/>
            <a:ext cx="669151" cy="669151"/>
          </a:xfrm>
          <a:prstGeom prst="rect">
            <a:avLst/>
          </a:prstGeom>
        </p:spPr>
      </p:pic>
    </p:spTree>
    <p:extLst>
      <p:ext uri="{BB962C8B-B14F-4D97-AF65-F5344CB8AC3E}">
        <p14:creationId xmlns:p14="http://schemas.microsoft.com/office/powerpoint/2010/main" val="2549981168"/>
      </p:ext>
    </p:extLst>
  </p:cSld>
  <p:clrMapOvr>
    <a:masterClrMapping/>
  </p:clrMapOvr>
  <p:extLst>
    <p:ext uri="{DCECCB84-F9BA-43D5-87BE-67443E8EF086}">
      <p15:sldGuideLst xmlns:p15="http://schemas.microsoft.com/office/powerpoint/2012/main">
        <p15:guide id="1" pos="1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548C0-D508-448B-9F31-88CF274CF0F6}"/>
              </a:ext>
            </a:extLst>
          </p:cNvPr>
          <p:cNvSpPr>
            <a:spLocks noGrp="1"/>
          </p:cNvSpPr>
          <p:nvPr>
            <p:ph type="title"/>
          </p:nvPr>
        </p:nvSpPr>
        <p:spPr>
          <a:xfrm>
            <a:off x="433881" y="704993"/>
            <a:ext cx="7886700" cy="923692"/>
          </a:xfrm>
        </p:spPr>
        <p:txBody>
          <a:bodyPr/>
          <a:lstStyle>
            <a:lvl1pPr algn="ctr">
              <a:defRPr/>
            </a:lvl1pPr>
          </a:lstStyle>
          <a:p>
            <a:r>
              <a:rPr lang="en-US"/>
              <a:t>Click to edit Master title style</a:t>
            </a:r>
          </a:p>
        </p:txBody>
      </p:sp>
      <p:sp>
        <p:nvSpPr>
          <p:cNvPr id="4" name="Rectangle 3">
            <a:extLst>
              <a:ext uri="{FF2B5EF4-FFF2-40B4-BE49-F238E27FC236}">
                <a16:creationId xmlns:a16="http://schemas.microsoft.com/office/drawing/2014/main" id="{7DEF6EC5-0EB6-455C-A411-F41857D23C79}"/>
              </a:ext>
            </a:extLst>
          </p:cNvPr>
          <p:cNvSpPr/>
          <p:nvPr userDrawn="1"/>
        </p:nvSpPr>
        <p:spPr>
          <a:xfrm>
            <a:off x="0" y="6580548"/>
            <a:ext cx="9144000" cy="32901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4A764ACA-D536-45CE-8A48-76ED41881B64}"/>
              </a:ext>
            </a:extLst>
          </p:cNvPr>
          <p:cNvSpPr>
            <a:spLocks noGrp="1"/>
          </p:cNvSpPr>
          <p:nvPr>
            <p:ph type="body" sz="quarter" idx="12"/>
          </p:nvPr>
        </p:nvSpPr>
        <p:spPr>
          <a:xfrm>
            <a:off x="495300" y="1873919"/>
            <a:ext cx="8227186" cy="4206240"/>
          </a:xfrm>
        </p:spPr>
        <p:txBody>
          <a:bodyPr/>
          <a:lstStyle>
            <a:lvl1pPr>
              <a:defRPr sz="2400">
                <a:solidFill>
                  <a:srgbClr val="1F355E"/>
                </a:solidFill>
              </a:defRPr>
            </a:lvl1pPr>
            <a:lvl2pPr marL="685800" indent="-228600">
              <a:buFont typeface="Courier New" panose="02070309020205020404" pitchFamily="49" charset="0"/>
              <a:buChar char="o"/>
              <a:defRPr>
                <a:solidFill>
                  <a:srgbClr val="1F355E"/>
                </a:solidFill>
              </a:defRPr>
            </a:lvl2pPr>
            <a:lvl3pPr>
              <a:defRPr>
                <a:solidFill>
                  <a:srgbClr val="1F355E"/>
                </a:solidFill>
              </a:defRPr>
            </a:lvl3pPr>
            <a:lvl4pPr>
              <a:defRPr>
                <a:solidFill>
                  <a:srgbClr val="1F355E"/>
                </a:solidFill>
              </a:defRPr>
            </a:lvl4pPr>
            <a:lvl5pPr>
              <a:defRPr>
                <a:solidFill>
                  <a:srgbClr val="1F355E"/>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960379CC-28E1-4C69-AD33-E27EB723657E}"/>
              </a:ext>
            </a:extLst>
          </p:cNvPr>
          <p:cNvSpPr>
            <a:spLocks noGrp="1"/>
          </p:cNvSpPr>
          <p:nvPr>
            <p:ph type="sldNum" sz="quarter" idx="10"/>
          </p:nvPr>
        </p:nvSpPr>
        <p:spPr>
          <a:xfrm>
            <a:off x="7001143" y="6548247"/>
            <a:ext cx="2057400" cy="393616"/>
          </a:xfrm>
        </p:spPr>
        <p:txBody>
          <a:bodyPr/>
          <a:lstStyle/>
          <a:p>
            <a:fld id="{2D06A98E-9D45-4AC9-A0D5-10D89E137443}" type="slidenum">
              <a:rPr lang="en-US" smtClean="0"/>
              <a:pPr/>
              <a:t>‹#›</a:t>
            </a:fld>
            <a:endParaRPr lang="en-US" dirty="0"/>
          </a:p>
        </p:txBody>
      </p:sp>
    </p:spTree>
    <p:extLst>
      <p:ext uri="{BB962C8B-B14F-4D97-AF65-F5344CB8AC3E}">
        <p14:creationId xmlns:p14="http://schemas.microsoft.com/office/powerpoint/2010/main" val="1441091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2DAE-91C7-4588-B2F6-27E545A0CD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9982CB0-9D7D-4F39-BDE6-75E130891B32}"/>
              </a:ext>
            </a:extLst>
          </p:cNvPr>
          <p:cNvSpPr>
            <a:spLocks noGrp="1"/>
          </p:cNvSpPr>
          <p:nvPr>
            <p:ph type="sldNum" sz="quarter" idx="10"/>
          </p:nvPr>
        </p:nvSpPr>
        <p:spPr/>
        <p:txBody>
          <a:bodyPr/>
          <a:lstStyle/>
          <a:p>
            <a:fld id="{2D06A98E-9D45-4AC9-A0D5-10D89E137443}" type="slidenum">
              <a:rPr lang="en-US" smtClean="0"/>
              <a:pPr/>
              <a:t>‹#›</a:t>
            </a:fld>
            <a:endParaRPr lang="en-US" dirty="0"/>
          </a:p>
        </p:txBody>
      </p:sp>
      <p:sp>
        <p:nvSpPr>
          <p:cNvPr id="6" name="Text Placeholder 5">
            <a:extLst>
              <a:ext uri="{FF2B5EF4-FFF2-40B4-BE49-F238E27FC236}">
                <a16:creationId xmlns:a16="http://schemas.microsoft.com/office/drawing/2014/main" id="{91A26013-F2CD-41BA-8568-AC5EFE1B8AAA}"/>
              </a:ext>
            </a:extLst>
          </p:cNvPr>
          <p:cNvSpPr>
            <a:spLocks noGrp="1"/>
          </p:cNvSpPr>
          <p:nvPr>
            <p:ph type="body" sz="quarter" idx="12"/>
          </p:nvPr>
        </p:nvSpPr>
        <p:spPr>
          <a:xfrm>
            <a:off x="520938" y="1930638"/>
            <a:ext cx="4724162" cy="4492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95621FC1-BC5F-4F7C-8065-63EBDA1A6206}"/>
              </a:ext>
            </a:extLst>
          </p:cNvPr>
          <p:cNvSpPr>
            <a:spLocks noGrp="1"/>
          </p:cNvSpPr>
          <p:nvPr>
            <p:ph type="pic" sz="quarter" idx="13" hasCustomPrompt="1"/>
          </p:nvPr>
        </p:nvSpPr>
        <p:spPr>
          <a:xfrm>
            <a:off x="5259614" y="1624764"/>
            <a:ext cx="3890354" cy="4798631"/>
          </a:xfrm>
        </p:spPr>
        <p:txBody>
          <a:bodyPr/>
          <a:lstStyle>
            <a:lvl1pPr marL="0" indent="0">
              <a:buNone/>
              <a:defRPr sz="2400"/>
            </a:lvl1pPr>
          </a:lstStyle>
          <a:p>
            <a:r>
              <a:rPr lang="en-US" dirty="0"/>
              <a:t>Click icon to add image</a:t>
            </a:r>
          </a:p>
        </p:txBody>
      </p:sp>
    </p:spTree>
    <p:extLst>
      <p:ext uri="{BB962C8B-B14F-4D97-AF65-F5344CB8AC3E}">
        <p14:creationId xmlns:p14="http://schemas.microsoft.com/office/powerpoint/2010/main" val="341860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2DAE-91C7-4588-B2F6-27E545A0CD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9982CB0-9D7D-4F39-BDE6-75E130891B32}"/>
              </a:ext>
            </a:extLst>
          </p:cNvPr>
          <p:cNvSpPr>
            <a:spLocks noGrp="1"/>
          </p:cNvSpPr>
          <p:nvPr>
            <p:ph type="sldNum" sz="quarter" idx="10"/>
          </p:nvPr>
        </p:nvSpPr>
        <p:spPr/>
        <p:txBody>
          <a:bodyPr/>
          <a:lstStyle/>
          <a:p>
            <a:fld id="{2D06A98E-9D45-4AC9-A0D5-10D89E137443}" type="slidenum">
              <a:rPr lang="en-US" smtClean="0"/>
              <a:pPr/>
              <a:t>‹#›</a:t>
            </a:fld>
            <a:endParaRPr lang="en-US" dirty="0"/>
          </a:p>
        </p:txBody>
      </p:sp>
      <p:sp>
        <p:nvSpPr>
          <p:cNvPr id="6" name="Text Placeholder 5">
            <a:extLst>
              <a:ext uri="{FF2B5EF4-FFF2-40B4-BE49-F238E27FC236}">
                <a16:creationId xmlns:a16="http://schemas.microsoft.com/office/drawing/2014/main" id="{91A26013-F2CD-41BA-8568-AC5EFE1B8AAA}"/>
              </a:ext>
            </a:extLst>
          </p:cNvPr>
          <p:cNvSpPr>
            <a:spLocks noGrp="1"/>
          </p:cNvSpPr>
          <p:nvPr>
            <p:ph type="body" sz="quarter" idx="12"/>
          </p:nvPr>
        </p:nvSpPr>
        <p:spPr>
          <a:xfrm>
            <a:off x="3913629" y="1930638"/>
            <a:ext cx="4724162" cy="4492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95621FC1-BC5F-4F7C-8065-63EBDA1A6206}"/>
              </a:ext>
            </a:extLst>
          </p:cNvPr>
          <p:cNvSpPr>
            <a:spLocks noGrp="1"/>
          </p:cNvSpPr>
          <p:nvPr>
            <p:ph type="pic" sz="quarter" idx="13" hasCustomPrompt="1"/>
          </p:nvPr>
        </p:nvSpPr>
        <p:spPr>
          <a:xfrm>
            <a:off x="6043" y="1639279"/>
            <a:ext cx="3848100" cy="4791456"/>
          </a:xfrm>
        </p:spPr>
        <p:txBody>
          <a:bodyPr/>
          <a:lstStyle>
            <a:lvl1pPr marL="0" indent="0">
              <a:buNone/>
              <a:defRPr sz="2400"/>
            </a:lvl1pPr>
          </a:lstStyle>
          <a:p>
            <a:r>
              <a:rPr lang="en-US" dirty="0"/>
              <a:t>Click icon to add image</a:t>
            </a:r>
          </a:p>
        </p:txBody>
      </p:sp>
    </p:spTree>
    <p:extLst>
      <p:ext uri="{BB962C8B-B14F-4D97-AF65-F5344CB8AC3E}">
        <p14:creationId xmlns:p14="http://schemas.microsoft.com/office/powerpoint/2010/main" val="28254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B4ABC-99BC-4F85-B19D-DFE26EB10FB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A9C8B7C-99CE-409E-A850-D6FF10B8E8D2}"/>
              </a:ext>
            </a:extLst>
          </p:cNvPr>
          <p:cNvSpPr>
            <a:spLocks noGrp="1"/>
          </p:cNvSpPr>
          <p:nvPr>
            <p:ph type="sldNum" sz="quarter" idx="10"/>
          </p:nvPr>
        </p:nvSpPr>
        <p:spPr/>
        <p:txBody>
          <a:bodyPr/>
          <a:lstStyle/>
          <a:p>
            <a:fld id="{2D06A98E-9D45-4AC9-A0D5-10D89E137443}" type="slidenum">
              <a:rPr lang="en-US" smtClean="0"/>
              <a:pPr/>
              <a:t>‹#›</a:t>
            </a:fld>
            <a:endParaRPr lang="en-US" dirty="0"/>
          </a:p>
        </p:txBody>
      </p:sp>
      <p:sp>
        <p:nvSpPr>
          <p:cNvPr id="6" name="Picture Placeholder 5">
            <a:extLst>
              <a:ext uri="{FF2B5EF4-FFF2-40B4-BE49-F238E27FC236}">
                <a16:creationId xmlns:a16="http://schemas.microsoft.com/office/drawing/2014/main" id="{D918E3C7-D176-440E-8DC7-A69017F136BF}"/>
              </a:ext>
            </a:extLst>
          </p:cNvPr>
          <p:cNvSpPr>
            <a:spLocks noGrp="1"/>
          </p:cNvSpPr>
          <p:nvPr>
            <p:ph type="pic" sz="quarter" idx="12" hasCustomPrompt="1"/>
          </p:nvPr>
        </p:nvSpPr>
        <p:spPr>
          <a:xfrm>
            <a:off x="2597698" y="1632343"/>
            <a:ext cx="3849624" cy="4791456"/>
          </a:xfrm>
        </p:spPr>
        <p:txBody>
          <a:bodyPr/>
          <a:lstStyle>
            <a:lvl1pPr marL="0" indent="0">
              <a:buNone/>
              <a:defRPr sz="2400"/>
            </a:lvl1pPr>
          </a:lstStyle>
          <a:p>
            <a:r>
              <a:rPr lang="en-US" dirty="0"/>
              <a:t>Click on icon to add image</a:t>
            </a:r>
          </a:p>
        </p:txBody>
      </p:sp>
      <p:sp>
        <p:nvSpPr>
          <p:cNvPr id="8" name="Content Placeholder 7">
            <a:extLst>
              <a:ext uri="{FF2B5EF4-FFF2-40B4-BE49-F238E27FC236}">
                <a16:creationId xmlns:a16="http://schemas.microsoft.com/office/drawing/2014/main" id="{2DA62E43-B2CD-468F-A98E-4BAC9F90F33F}"/>
              </a:ext>
            </a:extLst>
          </p:cNvPr>
          <p:cNvSpPr>
            <a:spLocks noGrp="1"/>
          </p:cNvSpPr>
          <p:nvPr>
            <p:ph sz="quarter" idx="13" hasCustomPrompt="1"/>
          </p:nvPr>
        </p:nvSpPr>
        <p:spPr>
          <a:xfrm>
            <a:off x="697906" y="3708983"/>
            <a:ext cx="1660525" cy="638175"/>
          </a:xfrm>
        </p:spPr>
        <p:txBody>
          <a:bodyPr/>
          <a:lstStyle>
            <a:lvl1pPr marL="0" indent="0">
              <a:buNone/>
              <a:defRPr sz="1800"/>
            </a:lvl1pPr>
          </a:lstStyle>
          <a:p>
            <a:pPr lvl="0"/>
            <a:r>
              <a:rPr lang="en-US"/>
              <a:t>Source caption if needed</a:t>
            </a:r>
          </a:p>
        </p:txBody>
      </p:sp>
    </p:spTree>
    <p:extLst>
      <p:ext uri="{BB962C8B-B14F-4D97-AF65-F5344CB8AC3E}">
        <p14:creationId xmlns:p14="http://schemas.microsoft.com/office/powerpoint/2010/main" val="3548560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w/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952B1-FFAD-4459-B310-78427B7EF17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D10D7AA-670E-436B-8D38-627B3EC7E112}"/>
              </a:ext>
            </a:extLst>
          </p:cNvPr>
          <p:cNvSpPr>
            <a:spLocks noGrp="1"/>
          </p:cNvSpPr>
          <p:nvPr>
            <p:ph type="sldNum" sz="quarter" idx="10"/>
          </p:nvPr>
        </p:nvSpPr>
        <p:spPr/>
        <p:txBody>
          <a:bodyPr/>
          <a:lstStyle/>
          <a:p>
            <a:fld id="{2D06A98E-9D45-4AC9-A0D5-10D89E137443}" type="slidenum">
              <a:rPr lang="en-US" smtClean="0"/>
              <a:pPr/>
              <a:t>‹#›</a:t>
            </a:fld>
            <a:endParaRPr lang="en-US" dirty="0"/>
          </a:p>
        </p:txBody>
      </p:sp>
      <p:sp>
        <p:nvSpPr>
          <p:cNvPr id="14" name="Picture Placeholder 13">
            <a:extLst>
              <a:ext uri="{FF2B5EF4-FFF2-40B4-BE49-F238E27FC236}">
                <a16:creationId xmlns:a16="http://schemas.microsoft.com/office/drawing/2014/main" id="{9055B6ED-0B6A-48FB-91CA-AD3E34C33F86}"/>
              </a:ext>
            </a:extLst>
          </p:cNvPr>
          <p:cNvSpPr>
            <a:spLocks noGrp="1"/>
          </p:cNvSpPr>
          <p:nvPr>
            <p:ph type="pic" sz="quarter" idx="17" hasCustomPrompt="1"/>
          </p:nvPr>
        </p:nvSpPr>
        <p:spPr>
          <a:xfrm>
            <a:off x="179388" y="2315421"/>
            <a:ext cx="717550" cy="852487"/>
          </a:xfrm>
        </p:spPr>
        <p:txBody>
          <a:bodyPr/>
          <a:lstStyle>
            <a:lvl1pPr marL="0" indent="0">
              <a:buNone/>
              <a:defRPr sz="1600"/>
            </a:lvl1pPr>
          </a:lstStyle>
          <a:p>
            <a:r>
              <a:rPr lang="en-US" dirty="0"/>
              <a:t>Insert Image</a:t>
            </a:r>
          </a:p>
        </p:txBody>
      </p:sp>
      <p:sp>
        <p:nvSpPr>
          <p:cNvPr id="6" name="Text Placeholder 5">
            <a:extLst>
              <a:ext uri="{FF2B5EF4-FFF2-40B4-BE49-F238E27FC236}">
                <a16:creationId xmlns:a16="http://schemas.microsoft.com/office/drawing/2014/main" id="{32238167-D4FA-4D4E-B3AC-36C3A5D5B4DE}"/>
              </a:ext>
            </a:extLst>
          </p:cNvPr>
          <p:cNvSpPr>
            <a:spLocks noGrp="1"/>
          </p:cNvSpPr>
          <p:nvPr>
            <p:ph type="body" sz="quarter" idx="12" hasCustomPrompt="1"/>
          </p:nvPr>
        </p:nvSpPr>
        <p:spPr>
          <a:xfrm>
            <a:off x="989893" y="2284465"/>
            <a:ext cx="7543800" cy="9144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000"/>
            </a:lvl1pPr>
          </a:lstStyle>
          <a:p>
            <a:pPr lvl="0"/>
            <a:r>
              <a:rPr lang="en-US" sz="1800" b="1">
                <a:solidFill>
                  <a:srgbClr val="002060"/>
                </a:solidFill>
              </a:rPr>
              <a:t>Click to add text </a:t>
            </a:r>
          </a:p>
          <a:p>
            <a:pPr lvl="0"/>
            <a:r>
              <a:rPr kumimoji="0" lang="en-US" sz="1800" b="0" i="0" u="none" strike="noStrike" kern="1200" cap="none" spc="0" normalizeH="0" baseline="0" noProof="0">
                <a:ln>
                  <a:noFill/>
                </a:ln>
                <a:solidFill>
                  <a:schemeClr val="tx1">
                    <a:lumMod val="65000"/>
                    <a:lumOff val="35000"/>
                  </a:schemeClr>
                </a:solidFill>
                <a:effectLst/>
                <a:uLnTx/>
                <a:uFillTx/>
                <a:latin typeface="Calibri" charset="0"/>
                <a:ea typeface="Calibri" charset="0"/>
                <a:cs typeface="Calibri" charset="0"/>
              </a:rPr>
              <a:t>Edit Master text styles</a:t>
            </a:r>
            <a:endParaRPr lang="en-US" sz="1800">
              <a:solidFill>
                <a:schemeClr val="bg2"/>
              </a:solidFill>
              <a:latin typeface="Calibri" charset="0"/>
              <a:ea typeface="Calibri" charset="0"/>
              <a:cs typeface="Calibri" charset="0"/>
            </a:endParaRPr>
          </a:p>
          <a:p>
            <a:pPr lvl="0"/>
            <a:endParaRPr lang="en-US"/>
          </a:p>
        </p:txBody>
      </p:sp>
      <p:sp>
        <p:nvSpPr>
          <p:cNvPr id="15" name="Picture Placeholder 13">
            <a:extLst>
              <a:ext uri="{FF2B5EF4-FFF2-40B4-BE49-F238E27FC236}">
                <a16:creationId xmlns:a16="http://schemas.microsoft.com/office/drawing/2014/main" id="{62B0FF48-77DB-4722-87BC-E47B2AAD6323}"/>
              </a:ext>
            </a:extLst>
          </p:cNvPr>
          <p:cNvSpPr>
            <a:spLocks noGrp="1"/>
          </p:cNvSpPr>
          <p:nvPr>
            <p:ph type="pic" sz="quarter" idx="18" hasCustomPrompt="1"/>
          </p:nvPr>
        </p:nvSpPr>
        <p:spPr>
          <a:xfrm>
            <a:off x="179388" y="3448121"/>
            <a:ext cx="717550" cy="852487"/>
          </a:xfrm>
        </p:spPr>
        <p:txBody>
          <a:bodyPr/>
          <a:lstStyle>
            <a:lvl1pPr marL="0" indent="0">
              <a:buNone/>
              <a:defRPr sz="1600"/>
            </a:lvl1pPr>
          </a:lstStyle>
          <a:p>
            <a:r>
              <a:rPr lang="en-US" dirty="0"/>
              <a:t>Insert Image</a:t>
            </a:r>
          </a:p>
        </p:txBody>
      </p:sp>
      <p:sp>
        <p:nvSpPr>
          <p:cNvPr id="11" name="Text Placeholder 5">
            <a:extLst>
              <a:ext uri="{FF2B5EF4-FFF2-40B4-BE49-F238E27FC236}">
                <a16:creationId xmlns:a16="http://schemas.microsoft.com/office/drawing/2014/main" id="{77A3FE76-55F8-4BBE-B559-9004C993366F}"/>
              </a:ext>
            </a:extLst>
          </p:cNvPr>
          <p:cNvSpPr>
            <a:spLocks noGrp="1"/>
          </p:cNvSpPr>
          <p:nvPr>
            <p:ph type="body" sz="quarter" idx="15" hasCustomPrompt="1"/>
          </p:nvPr>
        </p:nvSpPr>
        <p:spPr>
          <a:xfrm>
            <a:off x="989893" y="3417165"/>
            <a:ext cx="7543800" cy="9144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000"/>
            </a:lvl1pPr>
          </a:lstStyle>
          <a:p>
            <a:pPr lvl="0"/>
            <a:r>
              <a:rPr lang="en-US" sz="1800" b="1">
                <a:solidFill>
                  <a:srgbClr val="002060"/>
                </a:solidFill>
              </a:rPr>
              <a:t>Click to add text </a:t>
            </a:r>
          </a:p>
          <a:p>
            <a:pPr lvl="0"/>
            <a:r>
              <a:rPr kumimoji="0" lang="en-US" sz="1800" b="0" i="0" u="none" strike="noStrike" kern="1200" cap="none" spc="0" normalizeH="0" baseline="0" noProof="0">
                <a:ln>
                  <a:noFill/>
                </a:ln>
                <a:solidFill>
                  <a:schemeClr val="tx1">
                    <a:lumMod val="65000"/>
                    <a:lumOff val="35000"/>
                  </a:schemeClr>
                </a:solidFill>
                <a:effectLst/>
                <a:uLnTx/>
                <a:uFillTx/>
                <a:latin typeface="Calibri" charset="0"/>
                <a:ea typeface="Calibri" charset="0"/>
                <a:cs typeface="Calibri" charset="0"/>
              </a:rPr>
              <a:t>Edit Master text styles</a:t>
            </a:r>
            <a:endParaRPr lang="en-US" sz="1800">
              <a:solidFill>
                <a:schemeClr val="bg2"/>
              </a:solidFill>
              <a:latin typeface="Calibri" charset="0"/>
              <a:ea typeface="Calibri" charset="0"/>
              <a:cs typeface="Calibri" charset="0"/>
            </a:endParaRPr>
          </a:p>
          <a:p>
            <a:pPr lvl="0"/>
            <a:endParaRPr lang="en-US"/>
          </a:p>
        </p:txBody>
      </p:sp>
      <p:sp>
        <p:nvSpPr>
          <p:cNvPr id="16" name="Picture Placeholder 13">
            <a:extLst>
              <a:ext uri="{FF2B5EF4-FFF2-40B4-BE49-F238E27FC236}">
                <a16:creationId xmlns:a16="http://schemas.microsoft.com/office/drawing/2014/main" id="{94BD939B-CD8C-4C93-8F76-69073748E574}"/>
              </a:ext>
            </a:extLst>
          </p:cNvPr>
          <p:cNvSpPr>
            <a:spLocks noGrp="1"/>
          </p:cNvSpPr>
          <p:nvPr>
            <p:ph type="pic" sz="quarter" idx="19" hasCustomPrompt="1"/>
          </p:nvPr>
        </p:nvSpPr>
        <p:spPr>
          <a:xfrm>
            <a:off x="179388" y="4591503"/>
            <a:ext cx="717550" cy="852487"/>
          </a:xfrm>
        </p:spPr>
        <p:txBody>
          <a:bodyPr/>
          <a:lstStyle>
            <a:lvl1pPr marL="0" indent="0">
              <a:buNone/>
              <a:defRPr sz="1600"/>
            </a:lvl1pPr>
          </a:lstStyle>
          <a:p>
            <a:r>
              <a:rPr lang="en-US" dirty="0"/>
              <a:t>Insert Image</a:t>
            </a:r>
          </a:p>
        </p:txBody>
      </p:sp>
      <p:sp>
        <p:nvSpPr>
          <p:cNvPr id="12" name="Text Placeholder 5">
            <a:extLst>
              <a:ext uri="{FF2B5EF4-FFF2-40B4-BE49-F238E27FC236}">
                <a16:creationId xmlns:a16="http://schemas.microsoft.com/office/drawing/2014/main" id="{785DA788-E783-44CB-A375-6380627CEF1D}"/>
              </a:ext>
            </a:extLst>
          </p:cNvPr>
          <p:cNvSpPr>
            <a:spLocks noGrp="1"/>
          </p:cNvSpPr>
          <p:nvPr>
            <p:ph type="body" sz="quarter" idx="16" hasCustomPrompt="1"/>
          </p:nvPr>
        </p:nvSpPr>
        <p:spPr>
          <a:xfrm>
            <a:off x="989893" y="4560547"/>
            <a:ext cx="7543800" cy="9144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000"/>
            </a:lvl1pPr>
          </a:lstStyle>
          <a:p>
            <a:pPr lvl="0"/>
            <a:r>
              <a:rPr lang="en-US" sz="1800" b="1">
                <a:solidFill>
                  <a:srgbClr val="002060"/>
                </a:solidFill>
              </a:rPr>
              <a:t>Click to add text </a:t>
            </a:r>
          </a:p>
          <a:p>
            <a:pPr lvl="0"/>
            <a:r>
              <a:rPr kumimoji="0" lang="en-US" sz="1800" b="0" i="0" u="none" strike="noStrike" kern="1200" cap="none" spc="0" normalizeH="0" baseline="0" noProof="0">
                <a:ln>
                  <a:noFill/>
                </a:ln>
                <a:solidFill>
                  <a:schemeClr val="tx1">
                    <a:lumMod val="65000"/>
                    <a:lumOff val="35000"/>
                  </a:schemeClr>
                </a:solidFill>
                <a:effectLst/>
                <a:uLnTx/>
                <a:uFillTx/>
                <a:latin typeface="Calibri" charset="0"/>
                <a:ea typeface="Calibri" charset="0"/>
                <a:cs typeface="Calibri" charset="0"/>
              </a:rPr>
              <a:t>Edit Master text styles</a:t>
            </a:r>
            <a:endParaRPr lang="en-US" sz="1800">
              <a:solidFill>
                <a:schemeClr val="bg2"/>
              </a:solidFill>
              <a:latin typeface="Calibri" charset="0"/>
              <a:ea typeface="Calibri" charset="0"/>
              <a:cs typeface="Calibri" charset="0"/>
            </a:endParaRPr>
          </a:p>
          <a:p>
            <a:pPr lvl="0"/>
            <a:endParaRPr lang="en-US"/>
          </a:p>
        </p:txBody>
      </p:sp>
    </p:spTree>
    <p:extLst>
      <p:ext uri="{BB962C8B-B14F-4D97-AF65-F5344CB8AC3E}">
        <p14:creationId xmlns:p14="http://schemas.microsoft.com/office/powerpoint/2010/main" val="3251561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Images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B5B0-1E47-4BF3-A32F-FE20586F46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8412ECE-A213-433E-82BA-88208BFF430E}"/>
              </a:ext>
            </a:extLst>
          </p:cNvPr>
          <p:cNvSpPr>
            <a:spLocks noGrp="1"/>
          </p:cNvSpPr>
          <p:nvPr>
            <p:ph type="sldNum" sz="quarter" idx="10"/>
          </p:nvPr>
        </p:nvSpPr>
        <p:spPr/>
        <p:txBody>
          <a:bodyPr/>
          <a:lstStyle/>
          <a:p>
            <a:fld id="{2D06A98E-9D45-4AC9-A0D5-10D89E137443}" type="slidenum">
              <a:rPr lang="en-US" smtClean="0"/>
              <a:pPr/>
              <a:t>‹#›</a:t>
            </a:fld>
            <a:endParaRPr lang="en-US" dirty="0"/>
          </a:p>
        </p:txBody>
      </p:sp>
      <p:sp>
        <p:nvSpPr>
          <p:cNvPr id="6" name="Text Placeholder 5">
            <a:extLst>
              <a:ext uri="{FF2B5EF4-FFF2-40B4-BE49-F238E27FC236}">
                <a16:creationId xmlns:a16="http://schemas.microsoft.com/office/drawing/2014/main" id="{921E698E-F623-420B-BBE5-FEC608F6573C}"/>
              </a:ext>
            </a:extLst>
          </p:cNvPr>
          <p:cNvSpPr>
            <a:spLocks noGrp="1"/>
          </p:cNvSpPr>
          <p:nvPr>
            <p:ph type="body" sz="quarter" idx="12" hasCustomPrompt="1"/>
          </p:nvPr>
        </p:nvSpPr>
        <p:spPr>
          <a:xfrm>
            <a:off x="579438" y="1905000"/>
            <a:ext cx="4678362" cy="420688"/>
          </a:xfrm>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mn-lt"/>
                <a:ea typeface="+mn-ea"/>
                <a:cs typeface="+mn-cs"/>
              </a:rPr>
              <a:t>Click to add subtitle</a:t>
            </a:r>
          </a:p>
        </p:txBody>
      </p:sp>
      <p:sp>
        <p:nvSpPr>
          <p:cNvPr id="8" name="Picture Placeholder 7">
            <a:extLst>
              <a:ext uri="{FF2B5EF4-FFF2-40B4-BE49-F238E27FC236}">
                <a16:creationId xmlns:a16="http://schemas.microsoft.com/office/drawing/2014/main" id="{2435886D-D775-4D28-A336-3DF4788FC2F5}"/>
              </a:ext>
            </a:extLst>
          </p:cNvPr>
          <p:cNvSpPr>
            <a:spLocks noGrp="1"/>
          </p:cNvSpPr>
          <p:nvPr>
            <p:ph type="pic" sz="quarter" idx="13" hasCustomPrompt="1"/>
          </p:nvPr>
        </p:nvSpPr>
        <p:spPr>
          <a:xfrm>
            <a:off x="579160" y="2472943"/>
            <a:ext cx="2240280" cy="211226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Click icon to add image</a:t>
            </a:r>
          </a:p>
          <a:p>
            <a:endParaRPr lang="en-US" dirty="0"/>
          </a:p>
        </p:txBody>
      </p:sp>
      <p:sp>
        <p:nvSpPr>
          <p:cNvPr id="14" name="Text Placeholder 13">
            <a:extLst>
              <a:ext uri="{FF2B5EF4-FFF2-40B4-BE49-F238E27FC236}">
                <a16:creationId xmlns:a16="http://schemas.microsoft.com/office/drawing/2014/main" id="{99336039-FAA7-4492-9873-846E99CDA6A7}"/>
              </a:ext>
            </a:extLst>
          </p:cNvPr>
          <p:cNvSpPr>
            <a:spLocks noGrp="1"/>
          </p:cNvSpPr>
          <p:nvPr>
            <p:ph type="body" sz="quarter" idx="16" hasCustomPrompt="1"/>
          </p:nvPr>
        </p:nvSpPr>
        <p:spPr>
          <a:xfrm>
            <a:off x="574357" y="4875310"/>
            <a:ext cx="2240280" cy="649224"/>
          </a:xfrm>
        </p:spPr>
        <p:txBody>
          <a:bodyPr/>
          <a:lstStyle>
            <a:lvl1pPr marL="0" marR="0" indent="0" algn="l" defTabSz="342892" rtl="0" eaLnBrk="1" fontAlgn="auto" latinLnBrk="0" hangingPunct="1">
              <a:lnSpc>
                <a:spcPct val="100000"/>
              </a:lnSpc>
              <a:spcBef>
                <a:spcPts val="0"/>
              </a:spcBef>
              <a:spcAft>
                <a:spcPts val="0"/>
              </a:spcAft>
              <a:buClrTx/>
              <a:buSzTx/>
              <a:buFontTx/>
              <a:buNone/>
              <a:tab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mn-lt"/>
                <a:ea typeface="+mn-ea"/>
                <a:cs typeface="+mn-cs"/>
              </a:rPr>
              <a:t>Click to add text</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rPr>
              <a:t>Edit Master text styles</a:t>
            </a:r>
            <a:endParaRPr kumimoji="0" lang="en-US" sz="1800" b="0" i="0" u="none" strike="noStrike" kern="1200" cap="none" spc="0" normalizeH="0" baseline="0" noProof="0">
              <a:ln>
                <a:noFill/>
              </a:ln>
              <a:solidFill>
                <a:srgbClr val="E7E6E6"/>
              </a:solidFill>
              <a:effectLst/>
              <a:uLnTx/>
              <a:uFillTx/>
              <a:latin typeface="Calibri" charset="0"/>
              <a:ea typeface="Calibri" charset="0"/>
              <a:cs typeface="Calibri" charset="0"/>
            </a:endParaRPr>
          </a:p>
          <a:p>
            <a:pPr lvl="0"/>
            <a:endParaRPr lang="en-US"/>
          </a:p>
        </p:txBody>
      </p:sp>
      <p:sp>
        <p:nvSpPr>
          <p:cNvPr id="10" name="Picture Placeholder 9">
            <a:extLst>
              <a:ext uri="{FF2B5EF4-FFF2-40B4-BE49-F238E27FC236}">
                <a16:creationId xmlns:a16="http://schemas.microsoft.com/office/drawing/2014/main" id="{57DE81D3-8949-4290-9238-6EA84C6B29F8}"/>
              </a:ext>
            </a:extLst>
          </p:cNvPr>
          <p:cNvSpPr>
            <a:spLocks noGrp="1"/>
          </p:cNvSpPr>
          <p:nvPr>
            <p:ph type="pic" sz="quarter" idx="14" hasCustomPrompt="1"/>
          </p:nvPr>
        </p:nvSpPr>
        <p:spPr>
          <a:xfrm>
            <a:off x="3402370" y="2472943"/>
            <a:ext cx="2240280" cy="211226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Click icon to add image</a:t>
            </a:r>
          </a:p>
          <a:p>
            <a:endParaRPr lang="en-US" dirty="0"/>
          </a:p>
        </p:txBody>
      </p:sp>
      <p:sp>
        <p:nvSpPr>
          <p:cNvPr id="16" name="Text Placeholder 15">
            <a:extLst>
              <a:ext uri="{FF2B5EF4-FFF2-40B4-BE49-F238E27FC236}">
                <a16:creationId xmlns:a16="http://schemas.microsoft.com/office/drawing/2014/main" id="{77EFBF8C-9A35-496E-BBA1-E059D9A2500C}"/>
              </a:ext>
            </a:extLst>
          </p:cNvPr>
          <p:cNvSpPr>
            <a:spLocks noGrp="1"/>
          </p:cNvSpPr>
          <p:nvPr>
            <p:ph type="body" sz="quarter" idx="17" hasCustomPrompt="1"/>
          </p:nvPr>
        </p:nvSpPr>
        <p:spPr>
          <a:xfrm>
            <a:off x="3402370" y="4875310"/>
            <a:ext cx="2240280" cy="649224"/>
          </a:xfrm>
        </p:spPr>
        <p:txBody>
          <a:bodyPr/>
          <a:lstStyle>
            <a:lvl1pPr marL="0" marR="0" indent="0" algn="l" defTabSz="342892" rtl="0" eaLnBrk="1" fontAlgn="auto" latinLnBrk="0" hangingPunct="1">
              <a:lnSpc>
                <a:spcPct val="100000"/>
              </a:lnSpc>
              <a:spcBef>
                <a:spcPts val="0"/>
              </a:spcBef>
              <a:spcAft>
                <a:spcPts val="0"/>
              </a:spcAft>
              <a:buClrTx/>
              <a:buSzTx/>
              <a:buFontTx/>
              <a:buNone/>
              <a:tab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mn-lt"/>
                <a:ea typeface="+mn-ea"/>
                <a:cs typeface="+mn-cs"/>
              </a:rPr>
              <a:t>Click to add text</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rPr>
              <a:t>Edit Master text styles</a:t>
            </a:r>
            <a:endParaRPr kumimoji="0" lang="en-US" sz="1800" b="0" i="0" u="none" strike="noStrike" kern="1200" cap="none" spc="0" normalizeH="0" baseline="0" noProof="0">
              <a:ln>
                <a:noFill/>
              </a:ln>
              <a:solidFill>
                <a:srgbClr val="E7E6E6"/>
              </a:solidFill>
              <a:effectLst/>
              <a:uLnTx/>
              <a:uFillTx/>
              <a:latin typeface="Calibri" charset="0"/>
              <a:ea typeface="Calibri" charset="0"/>
              <a:cs typeface="Calibri" charset="0"/>
            </a:endParaRPr>
          </a:p>
          <a:p>
            <a:pPr lvl="0"/>
            <a:endParaRPr lang="en-US"/>
          </a:p>
        </p:txBody>
      </p:sp>
      <p:sp>
        <p:nvSpPr>
          <p:cNvPr id="12" name="Picture Placeholder 11">
            <a:extLst>
              <a:ext uri="{FF2B5EF4-FFF2-40B4-BE49-F238E27FC236}">
                <a16:creationId xmlns:a16="http://schemas.microsoft.com/office/drawing/2014/main" id="{C4867627-AED5-4E9B-845B-7756123B8170}"/>
              </a:ext>
            </a:extLst>
          </p:cNvPr>
          <p:cNvSpPr>
            <a:spLocks noGrp="1"/>
          </p:cNvSpPr>
          <p:nvPr>
            <p:ph type="pic" sz="quarter" idx="15" hasCustomPrompt="1"/>
          </p:nvPr>
        </p:nvSpPr>
        <p:spPr>
          <a:xfrm>
            <a:off x="6225580" y="2473996"/>
            <a:ext cx="2240280" cy="211226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Click icon to add image</a:t>
            </a:r>
          </a:p>
          <a:p>
            <a:endParaRPr lang="en-US" dirty="0"/>
          </a:p>
        </p:txBody>
      </p:sp>
      <p:sp>
        <p:nvSpPr>
          <p:cNvPr id="18" name="Text Placeholder 17">
            <a:extLst>
              <a:ext uri="{FF2B5EF4-FFF2-40B4-BE49-F238E27FC236}">
                <a16:creationId xmlns:a16="http://schemas.microsoft.com/office/drawing/2014/main" id="{51D71DCF-8AF8-4EC8-8685-003D7E01F47F}"/>
              </a:ext>
            </a:extLst>
          </p:cNvPr>
          <p:cNvSpPr>
            <a:spLocks noGrp="1"/>
          </p:cNvSpPr>
          <p:nvPr>
            <p:ph type="body" sz="quarter" idx="18" hasCustomPrompt="1"/>
          </p:nvPr>
        </p:nvSpPr>
        <p:spPr>
          <a:xfrm>
            <a:off x="6225580" y="4875310"/>
            <a:ext cx="2240280" cy="649224"/>
          </a:xfrm>
        </p:spPr>
        <p:txBody>
          <a:bodyPr/>
          <a:lstStyle>
            <a:lvl1pPr marL="0" marR="0" indent="0" algn="l" defTabSz="342892" rtl="0" eaLnBrk="1" fontAlgn="auto" latinLnBrk="0" hangingPunct="1">
              <a:lnSpc>
                <a:spcPct val="100000"/>
              </a:lnSpc>
              <a:spcBef>
                <a:spcPts val="0"/>
              </a:spcBef>
              <a:spcAft>
                <a:spcPts val="0"/>
              </a:spcAft>
              <a:buClrTx/>
              <a:buSzTx/>
              <a:buFontTx/>
              <a:buNone/>
              <a:tab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mn-lt"/>
                <a:ea typeface="+mn-ea"/>
                <a:cs typeface="+mn-cs"/>
              </a:rPr>
              <a:t>Click to add text</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rPr>
              <a:t>Edit Master text styles</a:t>
            </a:r>
            <a:endParaRPr kumimoji="0" lang="en-US" sz="1800" b="0" i="0" u="none" strike="noStrike" kern="1200" cap="none" spc="0" normalizeH="0" baseline="0" noProof="0">
              <a:ln>
                <a:noFill/>
              </a:ln>
              <a:solidFill>
                <a:srgbClr val="E7E6E6"/>
              </a:solidFill>
              <a:effectLst/>
              <a:uLnTx/>
              <a:uFillTx/>
              <a:latin typeface="Calibri" charset="0"/>
              <a:ea typeface="Calibri" charset="0"/>
              <a:cs typeface="Calibri" charset="0"/>
            </a:endParaRPr>
          </a:p>
          <a:p>
            <a:pPr lvl="0"/>
            <a:endParaRPr lang="en-US"/>
          </a:p>
        </p:txBody>
      </p:sp>
    </p:spTree>
    <p:extLst>
      <p:ext uri="{BB962C8B-B14F-4D97-AF65-F5344CB8AC3E}">
        <p14:creationId xmlns:p14="http://schemas.microsoft.com/office/powerpoint/2010/main" val="3011760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9DA331B-79C4-4927-A77A-3CFA9151387F}"/>
              </a:ext>
            </a:extLst>
          </p:cNvPr>
          <p:cNvSpPr>
            <a:spLocks noGrp="1"/>
          </p:cNvSpPr>
          <p:nvPr>
            <p:ph type="body" sz="quarter" idx="13"/>
          </p:nvPr>
        </p:nvSpPr>
        <p:spPr>
          <a:xfrm>
            <a:off x="290945" y="1903413"/>
            <a:ext cx="8224405" cy="4197350"/>
          </a:xfrm>
        </p:spPr>
        <p:txBody>
          <a:bodyPr/>
          <a:lstStyle>
            <a:lvl1pPr>
              <a:defRPr b="1"/>
            </a:lvl1pPr>
            <a:lvl2pPr>
              <a:defRPr b="1">
                <a:solidFill>
                  <a:srgbClr val="002060"/>
                </a:solidFill>
              </a:defRPr>
            </a:lvl2pPr>
            <a:lvl3pPr>
              <a:defRPr>
                <a:solidFill>
                  <a:schemeClr val="tx1">
                    <a:lumMod val="75000"/>
                    <a:lumOff val="25000"/>
                  </a:schemeClr>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F3A7831-4D1A-4847-AF2E-480F7061B690}"/>
              </a:ext>
            </a:extLst>
          </p:cNvPr>
          <p:cNvSpPr>
            <a:spLocks noGrp="1"/>
          </p:cNvSpPr>
          <p:nvPr>
            <p:ph type="title" hasCustomPrompt="1"/>
          </p:nvPr>
        </p:nvSpPr>
        <p:spPr>
          <a:xfrm>
            <a:off x="570461" y="673331"/>
            <a:ext cx="7886700" cy="964276"/>
          </a:xfrm>
          <a:prstGeom prst="rect">
            <a:avLst/>
          </a:prstGeom>
        </p:spPr>
        <p:txBody>
          <a:bodyPr anchor="ctr"/>
          <a:lstStyle>
            <a:lvl1pPr>
              <a:defRPr sz="3000" b="1">
                <a:solidFill>
                  <a:schemeClr val="bg1">
                    <a:lumMod val="95000"/>
                  </a:schemeClr>
                </a:solidFill>
                <a:latin typeface="+mn-lt"/>
              </a:defRPr>
            </a:lvl1pPr>
          </a:lstStyle>
          <a:p>
            <a:r>
              <a:rPr lang="en-US"/>
              <a:t>Table of Contents</a:t>
            </a:r>
          </a:p>
        </p:txBody>
      </p:sp>
      <p:sp>
        <p:nvSpPr>
          <p:cNvPr id="7" name="Footer Placeholder 3">
            <a:extLst>
              <a:ext uri="{FF2B5EF4-FFF2-40B4-BE49-F238E27FC236}">
                <a16:creationId xmlns:a16="http://schemas.microsoft.com/office/drawing/2014/main" id="{B8D37E23-F616-4D04-AE53-639492F5C54A}"/>
              </a:ext>
            </a:extLst>
          </p:cNvPr>
          <p:cNvSpPr>
            <a:spLocks noGrp="1"/>
          </p:cNvSpPr>
          <p:nvPr>
            <p:ph type="ftr" sz="quarter" idx="11"/>
          </p:nvPr>
        </p:nvSpPr>
        <p:spPr>
          <a:xfrm>
            <a:off x="2203903" y="6414824"/>
            <a:ext cx="4736193" cy="441984"/>
          </a:xfrm>
          <a:prstGeom prst="rect">
            <a:avLst/>
          </a:prstGeom>
        </p:spPr>
        <p:txBody>
          <a:bodyPr/>
          <a:lstStyle>
            <a:lvl1pPr algn="ctr">
              <a:defRPr sz="1800">
                <a:solidFill>
                  <a:schemeClr val="bg1"/>
                </a:solidFill>
              </a:defRPr>
            </a:lvl1pPr>
          </a:lstStyle>
          <a:p>
            <a:r>
              <a:rPr lang="en-US" dirty="0">
                <a:ea typeface="Calibri" charset="0"/>
                <a:cs typeface="Calibri" charset="0"/>
              </a:rPr>
              <a:t>www.MilitaryOneSource.mil  •  800-342-9647</a:t>
            </a:r>
          </a:p>
        </p:txBody>
      </p:sp>
      <p:sp>
        <p:nvSpPr>
          <p:cNvPr id="9" name="Slide Number Placeholder 4">
            <a:extLst>
              <a:ext uri="{FF2B5EF4-FFF2-40B4-BE49-F238E27FC236}">
                <a16:creationId xmlns:a16="http://schemas.microsoft.com/office/drawing/2014/main" id="{8300CD7B-E26D-44C7-B81F-DB68D96C97DF}"/>
              </a:ext>
            </a:extLst>
          </p:cNvPr>
          <p:cNvSpPr>
            <a:spLocks noGrp="1"/>
          </p:cNvSpPr>
          <p:nvPr>
            <p:ph type="sldNum" sz="quarter" idx="12"/>
          </p:nvPr>
        </p:nvSpPr>
        <p:spPr>
          <a:xfrm>
            <a:off x="7086600" y="6453734"/>
            <a:ext cx="2057400" cy="393192"/>
          </a:xfrm>
        </p:spPr>
        <p:txBody>
          <a:bodyPr/>
          <a:lstStyle>
            <a:lvl1pPr>
              <a:defRPr sz="1800">
                <a:solidFill>
                  <a:schemeClr val="bg1"/>
                </a:solidFill>
              </a:defRPr>
            </a:lvl1pPr>
          </a:lstStyle>
          <a:p>
            <a:fld id="{9D77CC1A-F3B9-41F1-89AE-DEF1339474CB}" type="slidenum">
              <a:rPr lang="en-US" smtClean="0"/>
              <a:pPr/>
              <a:t>‹#›</a:t>
            </a:fld>
            <a:endParaRPr lang="en-US" dirty="0"/>
          </a:p>
        </p:txBody>
      </p:sp>
    </p:spTree>
    <p:extLst>
      <p:ext uri="{BB962C8B-B14F-4D97-AF65-F5344CB8AC3E}">
        <p14:creationId xmlns:p14="http://schemas.microsoft.com/office/powerpoint/2010/main" val="344729910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739AE4-A323-495A-97D9-AA737601E5CA}"/>
              </a:ext>
            </a:extLst>
          </p:cNvPr>
          <p:cNvSpPr>
            <a:spLocks noGrp="1"/>
          </p:cNvSpPr>
          <p:nvPr>
            <p:ph type="pic" sz="quarter" idx="12"/>
          </p:nvPr>
        </p:nvSpPr>
        <p:spPr>
          <a:xfrm>
            <a:off x="0" y="914400"/>
            <a:ext cx="9144000" cy="59436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grpSp>
        <p:nvGrpSpPr>
          <p:cNvPr id="9" name="Group 8">
            <a:extLst>
              <a:ext uri="{FF2B5EF4-FFF2-40B4-BE49-F238E27FC236}">
                <a16:creationId xmlns:a16="http://schemas.microsoft.com/office/drawing/2014/main" id="{437C7778-0467-4947-AEFC-D17DA67D1917}"/>
              </a:ext>
            </a:extLst>
          </p:cNvPr>
          <p:cNvGrpSpPr/>
          <p:nvPr userDrawn="1"/>
        </p:nvGrpSpPr>
        <p:grpSpPr>
          <a:xfrm>
            <a:off x="0" y="190176"/>
            <a:ext cx="9048914" cy="466344"/>
            <a:chOff x="0" y="190176"/>
            <a:chExt cx="9048914" cy="466344"/>
          </a:xfrm>
        </p:grpSpPr>
        <p:sp>
          <p:nvSpPr>
            <p:cNvPr id="5" name="Rectangle 4" descr="Red header bar.">
              <a:extLst>
                <a:ext uri="{FF2B5EF4-FFF2-40B4-BE49-F238E27FC236}">
                  <a16:creationId xmlns:a16="http://schemas.microsoft.com/office/drawing/2014/main" id="{52817A67-B175-4499-8C49-85CA3936636D}"/>
                </a:ext>
              </a:extLst>
            </p:cNvPr>
            <p:cNvSpPr/>
            <p:nvPr userDrawn="1"/>
          </p:nvSpPr>
          <p:spPr>
            <a:xfrm>
              <a:off x="0" y="190176"/>
              <a:ext cx="7274257" cy="466344"/>
            </a:xfrm>
            <a:prstGeom prst="rect">
              <a:avLst/>
            </a:prstGeom>
            <a:solidFill>
              <a:srgbClr val="D12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D12A2F"/>
                </a:solidFill>
              </a:endParaRPr>
            </a:p>
          </p:txBody>
        </p:sp>
        <p:pic>
          <p:nvPicPr>
            <p:cNvPr id="6" name="Military OneSource Logo">
              <a:extLst>
                <a:ext uri="{FF2B5EF4-FFF2-40B4-BE49-F238E27FC236}">
                  <a16:creationId xmlns:a16="http://schemas.microsoft.com/office/drawing/2014/main" id="{C4C7461E-6ED1-4716-B3CD-75FBB9AAAB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8272" y="203824"/>
              <a:ext cx="1640642" cy="393616"/>
            </a:xfrm>
            <a:prstGeom prst="rect">
              <a:avLst/>
            </a:prstGeom>
          </p:spPr>
        </p:pic>
      </p:grpSp>
      <p:sp>
        <p:nvSpPr>
          <p:cNvPr id="2" name="Title 1">
            <a:extLst>
              <a:ext uri="{FF2B5EF4-FFF2-40B4-BE49-F238E27FC236}">
                <a16:creationId xmlns:a16="http://schemas.microsoft.com/office/drawing/2014/main" id="{BAE0A0C2-D54A-4B7B-B6D8-24454AEC9630}"/>
              </a:ext>
            </a:extLst>
          </p:cNvPr>
          <p:cNvSpPr>
            <a:spLocks noGrp="1"/>
          </p:cNvSpPr>
          <p:nvPr>
            <p:ph type="title"/>
          </p:nvPr>
        </p:nvSpPr>
        <p:spPr>
          <a:xfrm>
            <a:off x="228600" y="973480"/>
            <a:ext cx="4626864" cy="1060704"/>
          </a:xfrm>
        </p:spPr>
        <p:txBody>
          <a:bodyPr>
            <a:noAutofit/>
          </a:bodyPr>
          <a:lstStyle>
            <a:lvl1pPr>
              <a:defRPr sz="3600">
                <a:solidFill>
                  <a:schemeClr val="tx1"/>
                </a:solidFill>
              </a:defRPr>
            </a:lvl1pPr>
          </a:lstStyle>
          <a:p>
            <a:r>
              <a:rPr lang="en-US"/>
              <a:t>Click to edit Master title style</a:t>
            </a:r>
          </a:p>
        </p:txBody>
      </p:sp>
      <p:sp>
        <p:nvSpPr>
          <p:cNvPr id="13" name="Subtitle 1">
            <a:extLst>
              <a:ext uri="{FF2B5EF4-FFF2-40B4-BE49-F238E27FC236}">
                <a16:creationId xmlns:a16="http://schemas.microsoft.com/office/drawing/2014/main" id="{9610676C-2E2C-4F5E-A4AF-6DC24895230D}"/>
              </a:ext>
            </a:extLst>
          </p:cNvPr>
          <p:cNvSpPr>
            <a:spLocks noGrp="1"/>
          </p:cNvSpPr>
          <p:nvPr>
            <p:ph type="body" sz="quarter" idx="13" hasCustomPrompt="1"/>
          </p:nvPr>
        </p:nvSpPr>
        <p:spPr>
          <a:xfrm>
            <a:off x="228600" y="2063680"/>
            <a:ext cx="4627563" cy="1655064"/>
          </a:xfrm>
        </p:spPr>
        <p:txBody>
          <a:bodyPr/>
          <a:lstStyle>
            <a:lvl1pPr marL="0" indent="0">
              <a:buNone/>
              <a:defRPr sz="2100" b="1"/>
            </a:lvl1pPr>
          </a:lstStyle>
          <a:p>
            <a:pPr lvl="0"/>
            <a:r>
              <a:rPr lang="en-US"/>
              <a:t>Click to edit Master subtitle style</a:t>
            </a:r>
          </a:p>
        </p:txBody>
      </p:sp>
      <p:sp>
        <p:nvSpPr>
          <p:cNvPr id="3" name="Slide Number Placeholder 2">
            <a:extLst>
              <a:ext uri="{FF2B5EF4-FFF2-40B4-BE49-F238E27FC236}">
                <a16:creationId xmlns:a16="http://schemas.microsoft.com/office/drawing/2014/main" id="{EEA058CA-D310-4AFB-BEBE-09AB2005916E}"/>
              </a:ext>
            </a:extLst>
          </p:cNvPr>
          <p:cNvSpPr>
            <a:spLocks noGrp="1"/>
          </p:cNvSpPr>
          <p:nvPr>
            <p:ph type="sldNum" sz="quarter" idx="10"/>
          </p:nvPr>
        </p:nvSpPr>
        <p:spPr/>
        <p:txBody>
          <a:bodyPr/>
          <a:lstStyle/>
          <a:p>
            <a:fld id="{2D06A98E-9D45-4AC9-A0D5-10D89E137443}" type="slidenum">
              <a:rPr lang="en-US" smtClean="0"/>
              <a:pPr/>
              <a:t>‹#›</a:t>
            </a:fld>
            <a:endParaRPr lang="en-US"/>
          </a:p>
        </p:txBody>
      </p:sp>
      <p:sp>
        <p:nvSpPr>
          <p:cNvPr id="4" name="Footer Placeholder 3">
            <a:extLst>
              <a:ext uri="{FF2B5EF4-FFF2-40B4-BE49-F238E27FC236}">
                <a16:creationId xmlns:a16="http://schemas.microsoft.com/office/drawing/2014/main" id="{5414B113-6A9A-4AA3-AA71-9BA65978B768}"/>
              </a:ext>
            </a:extLst>
          </p:cNvPr>
          <p:cNvSpPr>
            <a:spLocks noGrp="1"/>
          </p:cNvSpPr>
          <p:nvPr>
            <p:ph type="ftr" sz="quarter" idx="11"/>
          </p:nvPr>
        </p:nvSpPr>
        <p:spPr/>
        <p:txBody>
          <a:bodyPr/>
          <a:lstStyle/>
          <a:p>
            <a:r>
              <a:rPr lang="en-US">
                <a:ea typeface="Calibri" charset="0"/>
                <a:cs typeface="Calibri" charset="0"/>
              </a:rPr>
              <a:t>www.MilitaryOneSource.mil  •  800-342-9647</a:t>
            </a:r>
          </a:p>
        </p:txBody>
      </p:sp>
    </p:spTree>
    <p:extLst>
      <p:ext uri="{BB962C8B-B14F-4D97-AF65-F5344CB8AC3E}">
        <p14:creationId xmlns:p14="http://schemas.microsoft.com/office/powerpoint/2010/main" val="208781694"/>
      </p:ext>
    </p:extLst>
  </p:cSld>
  <p:clrMapOvr>
    <a:masterClrMapping/>
  </p:clrMapOvr>
  <p:extLst>
    <p:ext uri="{DCECCB84-F9BA-43D5-87BE-67443E8EF086}">
      <p15:sldGuideLst xmlns:p15="http://schemas.microsoft.com/office/powerpoint/2012/main">
        <p15:guide id="1" pos="1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548C0-D508-448B-9F31-88CF274CF0F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60379CC-28E1-4C69-AD33-E27EB723657E}"/>
              </a:ext>
            </a:extLst>
          </p:cNvPr>
          <p:cNvSpPr>
            <a:spLocks noGrp="1"/>
          </p:cNvSpPr>
          <p:nvPr>
            <p:ph type="sldNum" sz="quarter" idx="10"/>
          </p:nvPr>
        </p:nvSpPr>
        <p:spPr/>
        <p:txBody>
          <a:bodyPr/>
          <a:lstStyle/>
          <a:p>
            <a:fld id="{2D06A98E-9D45-4AC9-A0D5-10D89E137443}" type="slidenum">
              <a:rPr lang="en-US" smtClean="0"/>
              <a:pPr/>
              <a:t>‹#›</a:t>
            </a:fld>
            <a:endParaRPr lang="en-US"/>
          </a:p>
        </p:txBody>
      </p:sp>
      <p:sp>
        <p:nvSpPr>
          <p:cNvPr id="6" name="Text Placeholder 5">
            <a:extLst>
              <a:ext uri="{FF2B5EF4-FFF2-40B4-BE49-F238E27FC236}">
                <a16:creationId xmlns:a16="http://schemas.microsoft.com/office/drawing/2014/main" id="{4A764ACA-D536-45CE-8A48-76ED41881B64}"/>
              </a:ext>
            </a:extLst>
          </p:cNvPr>
          <p:cNvSpPr>
            <a:spLocks noGrp="1"/>
          </p:cNvSpPr>
          <p:nvPr>
            <p:ph type="body" sz="quarter" idx="12"/>
          </p:nvPr>
        </p:nvSpPr>
        <p:spPr>
          <a:xfrm>
            <a:off x="458407" y="1640294"/>
            <a:ext cx="8227186" cy="42062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CD30D17A-C7D5-4DE3-A3EF-817F177CA71E}"/>
              </a:ext>
            </a:extLst>
          </p:cNvPr>
          <p:cNvSpPr>
            <a:spLocks noGrp="1"/>
          </p:cNvSpPr>
          <p:nvPr>
            <p:ph type="ftr" sz="quarter" idx="11"/>
          </p:nvPr>
        </p:nvSpPr>
        <p:spPr/>
        <p:txBody>
          <a:bodyPr/>
          <a:lstStyle/>
          <a:p>
            <a:r>
              <a:rPr lang="en-US">
                <a:ea typeface="Calibri" charset="0"/>
                <a:cs typeface="Calibri" charset="0"/>
              </a:rPr>
              <a:t>www.MilitaryOneSource.mil  •  800-342-9647</a:t>
            </a:r>
          </a:p>
        </p:txBody>
      </p:sp>
    </p:spTree>
    <p:extLst>
      <p:ext uri="{BB962C8B-B14F-4D97-AF65-F5344CB8AC3E}">
        <p14:creationId xmlns:p14="http://schemas.microsoft.com/office/powerpoint/2010/main" val="1423225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2DAE-91C7-4588-B2F6-27E545A0CD79}"/>
              </a:ext>
            </a:extLst>
          </p:cNvPr>
          <p:cNvSpPr>
            <a:spLocks noGrp="1"/>
          </p:cNvSpPr>
          <p:nvPr>
            <p:ph type="title"/>
          </p:nvPr>
        </p:nvSpPr>
        <p:spPr>
          <a:xfrm>
            <a:off x="887792" y="655634"/>
            <a:ext cx="7406641" cy="718646"/>
          </a:xfrm>
        </p:spPr>
        <p:txBody>
          <a:bodyPr/>
          <a:lstStyle>
            <a:lvl1pPr>
              <a:defRPr b="0" i="0" baseline="0"/>
            </a:lvl1pPr>
          </a:lstStyle>
          <a:p>
            <a:r>
              <a:rPr lang="en-US"/>
              <a:t>Click to edit Master title style</a:t>
            </a:r>
          </a:p>
        </p:txBody>
      </p:sp>
      <p:sp>
        <p:nvSpPr>
          <p:cNvPr id="3" name="Slide Number Placeholder 2">
            <a:extLst>
              <a:ext uri="{FF2B5EF4-FFF2-40B4-BE49-F238E27FC236}">
                <a16:creationId xmlns:a16="http://schemas.microsoft.com/office/drawing/2014/main" id="{A9982CB0-9D7D-4F39-BDE6-75E130891B32}"/>
              </a:ext>
            </a:extLst>
          </p:cNvPr>
          <p:cNvSpPr>
            <a:spLocks noGrp="1"/>
          </p:cNvSpPr>
          <p:nvPr>
            <p:ph type="sldNum" sz="quarter" idx="10"/>
          </p:nvPr>
        </p:nvSpPr>
        <p:spPr/>
        <p:txBody>
          <a:bodyPr/>
          <a:lstStyle/>
          <a:p>
            <a:fld id="{2D06A98E-9D45-4AC9-A0D5-10D89E137443}" type="slidenum">
              <a:rPr lang="en-US" smtClean="0"/>
              <a:pPr/>
              <a:t>‹#›</a:t>
            </a:fld>
            <a:endParaRPr lang="en-US"/>
          </a:p>
        </p:txBody>
      </p:sp>
      <p:sp>
        <p:nvSpPr>
          <p:cNvPr id="6" name="Text Placeholder 5">
            <a:extLst>
              <a:ext uri="{FF2B5EF4-FFF2-40B4-BE49-F238E27FC236}">
                <a16:creationId xmlns:a16="http://schemas.microsoft.com/office/drawing/2014/main" id="{91A26013-F2CD-41BA-8568-AC5EFE1B8AAA}"/>
              </a:ext>
            </a:extLst>
          </p:cNvPr>
          <p:cNvSpPr>
            <a:spLocks noGrp="1"/>
          </p:cNvSpPr>
          <p:nvPr>
            <p:ph type="body" sz="quarter" idx="12"/>
          </p:nvPr>
        </p:nvSpPr>
        <p:spPr>
          <a:xfrm>
            <a:off x="520938" y="1930638"/>
            <a:ext cx="4724162" cy="4492758"/>
          </a:xfrm>
        </p:spPr>
        <p:txBody>
          <a:bodyPr/>
          <a:lstStyle>
            <a:lvl1pPr>
              <a:lnSpc>
                <a:spcPct val="80000"/>
              </a:lnSpc>
              <a:defRPr sz="2200"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95621FC1-BC5F-4F7C-8065-63EBDA1A6206}"/>
              </a:ext>
            </a:extLst>
          </p:cNvPr>
          <p:cNvSpPr>
            <a:spLocks noGrp="1"/>
          </p:cNvSpPr>
          <p:nvPr>
            <p:ph type="pic" sz="quarter" idx="13" hasCustomPrompt="1"/>
          </p:nvPr>
        </p:nvSpPr>
        <p:spPr>
          <a:xfrm>
            <a:off x="5259614" y="642731"/>
            <a:ext cx="3890354" cy="5780666"/>
          </a:xfrm>
        </p:spPr>
        <p:txBody>
          <a:bodyPr/>
          <a:lstStyle>
            <a:lvl1pPr marL="0" indent="0">
              <a:buNone/>
              <a:defRPr sz="2400"/>
            </a:lvl1pPr>
          </a:lstStyle>
          <a:p>
            <a:r>
              <a:rPr lang="en-US"/>
              <a:t>Click icon to add image</a:t>
            </a:r>
          </a:p>
        </p:txBody>
      </p:sp>
      <p:sp>
        <p:nvSpPr>
          <p:cNvPr id="4" name="Footer Placeholder 3">
            <a:extLst>
              <a:ext uri="{FF2B5EF4-FFF2-40B4-BE49-F238E27FC236}">
                <a16:creationId xmlns:a16="http://schemas.microsoft.com/office/drawing/2014/main" id="{B6E2DA35-4162-41E4-BEC1-865BC57C8303}"/>
              </a:ext>
            </a:extLst>
          </p:cNvPr>
          <p:cNvSpPr>
            <a:spLocks noGrp="1"/>
          </p:cNvSpPr>
          <p:nvPr>
            <p:ph type="ftr" sz="quarter" idx="11"/>
          </p:nvPr>
        </p:nvSpPr>
        <p:spPr/>
        <p:txBody>
          <a:bodyPr/>
          <a:lstStyle/>
          <a:p>
            <a:r>
              <a:rPr lang="en-US">
                <a:ea typeface="Calibri" charset="0"/>
                <a:cs typeface="Calibri" charset="0"/>
              </a:rPr>
              <a:t>www.MilitaryOneSource.mil  •  800-342-9647</a:t>
            </a:r>
          </a:p>
        </p:txBody>
      </p:sp>
    </p:spTree>
    <p:extLst>
      <p:ext uri="{BB962C8B-B14F-4D97-AF65-F5344CB8AC3E}">
        <p14:creationId xmlns:p14="http://schemas.microsoft.com/office/powerpoint/2010/main" val="74084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2DAE-91C7-4588-B2F6-27E545A0CD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9982CB0-9D7D-4F39-BDE6-75E130891B32}"/>
              </a:ext>
            </a:extLst>
          </p:cNvPr>
          <p:cNvSpPr>
            <a:spLocks noGrp="1"/>
          </p:cNvSpPr>
          <p:nvPr>
            <p:ph type="sldNum" sz="quarter" idx="10"/>
          </p:nvPr>
        </p:nvSpPr>
        <p:spPr/>
        <p:txBody>
          <a:bodyPr/>
          <a:lstStyle/>
          <a:p>
            <a:fld id="{2D06A98E-9D45-4AC9-A0D5-10D89E137443}" type="slidenum">
              <a:rPr lang="en-US" smtClean="0"/>
              <a:pPr/>
              <a:t>‹#›</a:t>
            </a:fld>
            <a:endParaRPr lang="en-US"/>
          </a:p>
        </p:txBody>
      </p:sp>
      <p:sp>
        <p:nvSpPr>
          <p:cNvPr id="6" name="Text Placeholder 5">
            <a:extLst>
              <a:ext uri="{FF2B5EF4-FFF2-40B4-BE49-F238E27FC236}">
                <a16:creationId xmlns:a16="http://schemas.microsoft.com/office/drawing/2014/main" id="{91A26013-F2CD-41BA-8568-AC5EFE1B8AAA}"/>
              </a:ext>
            </a:extLst>
          </p:cNvPr>
          <p:cNvSpPr>
            <a:spLocks noGrp="1"/>
          </p:cNvSpPr>
          <p:nvPr>
            <p:ph type="body" sz="quarter" idx="12"/>
          </p:nvPr>
        </p:nvSpPr>
        <p:spPr>
          <a:xfrm>
            <a:off x="3913629" y="1930638"/>
            <a:ext cx="4724162" cy="4492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95621FC1-BC5F-4F7C-8065-63EBDA1A6206}"/>
              </a:ext>
            </a:extLst>
          </p:cNvPr>
          <p:cNvSpPr>
            <a:spLocks noGrp="1"/>
          </p:cNvSpPr>
          <p:nvPr>
            <p:ph type="pic" sz="quarter" idx="13" hasCustomPrompt="1"/>
          </p:nvPr>
        </p:nvSpPr>
        <p:spPr>
          <a:xfrm>
            <a:off x="6043" y="1639279"/>
            <a:ext cx="3848100" cy="4791456"/>
          </a:xfrm>
        </p:spPr>
        <p:txBody>
          <a:bodyPr/>
          <a:lstStyle>
            <a:lvl1pPr marL="0" indent="0">
              <a:buNone/>
              <a:defRPr sz="2400"/>
            </a:lvl1pPr>
          </a:lstStyle>
          <a:p>
            <a:r>
              <a:rPr lang="en-US"/>
              <a:t>Click icon to add image</a:t>
            </a:r>
          </a:p>
        </p:txBody>
      </p:sp>
      <p:sp>
        <p:nvSpPr>
          <p:cNvPr id="4" name="Footer Placeholder 3">
            <a:extLst>
              <a:ext uri="{FF2B5EF4-FFF2-40B4-BE49-F238E27FC236}">
                <a16:creationId xmlns:a16="http://schemas.microsoft.com/office/drawing/2014/main" id="{B6E2DA35-4162-41E4-BEC1-865BC57C8303}"/>
              </a:ext>
            </a:extLst>
          </p:cNvPr>
          <p:cNvSpPr>
            <a:spLocks noGrp="1"/>
          </p:cNvSpPr>
          <p:nvPr>
            <p:ph type="ftr" sz="quarter" idx="11"/>
          </p:nvPr>
        </p:nvSpPr>
        <p:spPr/>
        <p:txBody>
          <a:bodyPr/>
          <a:lstStyle/>
          <a:p>
            <a:r>
              <a:rPr lang="en-US">
                <a:ea typeface="Calibri" charset="0"/>
                <a:cs typeface="Calibri" charset="0"/>
              </a:rPr>
              <a:t>www.MilitaryOneSource.mil  •  800-342-9647</a:t>
            </a:r>
          </a:p>
        </p:txBody>
      </p:sp>
    </p:spTree>
    <p:extLst>
      <p:ext uri="{BB962C8B-B14F-4D97-AF65-F5344CB8AC3E}">
        <p14:creationId xmlns:p14="http://schemas.microsoft.com/office/powerpoint/2010/main" val="2162521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B4ABC-99BC-4F85-B19D-DFE26EB10FB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A9C8B7C-99CE-409E-A850-D6FF10B8E8D2}"/>
              </a:ext>
            </a:extLst>
          </p:cNvPr>
          <p:cNvSpPr>
            <a:spLocks noGrp="1"/>
          </p:cNvSpPr>
          <p:nvPr>
            <p:ph type="sldNum" sz="quarter" idx="10"/>
          </p:nvPr>
        </p:nvSpPr>
        <p:spPr/>
        <p:txBody>
          <a:bodyPr/>
          <a:lstStyle/>
          <a:p>
            <a:fld id="{2D06A98E-9D45-4AC9-A0D5-10D89E137443}" type="slidenum">
              <a:rPr lang="en-US" smtClean="0"/>
              <a:pPr/>
              <a:t>‹#›</a:t>
            </a:fld>
            <a:endParaRPr lang="en-US"/>
          </a:p>
        </p:txBody>
      </p:sp>
      <p:sp>
        <p:nvSpPr>
          <p:cNvPr id="6" name="Picture Placeholder 5">
            <a:extLst>
              <a:ext uri="{FF2B5EF4-FFF2-40B4-BE49-F238E27FC236}">
                <a16:creationId xmlns:a16="http://schemas.microsoft.com/office/drawing/2014/main" id="{D918E3C7-D176-440E-8DC7-A69017F136BF}"/>
              </a:ext>
            </a:extLst>
          </p:cNvPr>
          <p:cNvSpPr>
            <a:spLocks noGrp="1"/>
          </p:cNvSpPr>
          <p:nvPr>
            <p:ph type="pic" sz="quarter" idx="12" hasCustomPrompt="1"/>
          </p:nvPr>
        </p:nvSpPr>
        <p:spPr>
          <a:xfrm>
            <a:off x="2597698" y="1632343"/>
            <a:ext cx="3849624" cy="4791456"/>
          </a:xfrm>
        </p:spPr>
        <p:txBody>
          <a:bodyPr/>
          <a:lstStyle>
            <a:lvl1pPr marL="0" indent="0">
              <a:buNone/>
              <a:defRPr sz="2400"/>
            </a:lvl1pPr>
          </a:lstStyle>
          <a:p>
            <a:r>
              <a:rPr lang="en-US"/>
              <a:t>Click on icon to add image</a:t>
            </a:r>
          </a:p>
        </p:txBody>
      </p:sp>
      <p:sp>
        <p:nvSpPr>
          <p:cNvPr id="8" name="Content Placeholder 7">
            <a:extLst>
              <a:ext uri="{FF2B5EF4-FFF2-40B4-BE49-F238E27FC236}">
                <a16:creationId xmlns:a16="http://schemas.microsoft.com/office/drawing/2014/main" id="{2DA62E43-B2CD-468F-A98E-4BAC9F90F33F}"/>
              </a:ext>
            </a:extLst>
          </p:cNvPr>
          <p:cNvSpPr>
            <a:spLocks noGrp="1"/>
          </p:cNvSpPr>
          <p:nvPr>
            <p:ph sz="quarter" idx="13" hasCustomPrompt="1"/>
          </p:nvPr>
        </p:nvSpPr>
        <p:spPr>
          <a:xfrm>
            <a:off x="697906" y="3708983"/>
            <a:ext cx="1660525" cy="638175"/>
          </a:xfrm>
        </p:spPr>
        <p:txBody>
          <a:bodyPr/>
          <a:lstStyle>
            <a:lvl1pPr marL="0" indent="0">
              <a:buNone/>
              <a:defRPr sz="1800"/>
            </a:lvl1pPr>
          </a:lstStyle>
          <a:p>
            <a:pPr lvl="0"/>
            <a:r>
              <a:rPr lang="en-US"/>
              <a:t>Source caption if needed</a:t>
            </a:r>
          </a:p>
        </p:txBody>
      </p:sp>
      <p:sp>
        <p:nvSpPr>
          <p:cNvPr id="4" name="Footer Placeholder 3">
            <a:extLst>
              <a:ext uri="{FF2B5EF4-FFF2-40B4-BE49-F238E27FC236}">
                <a16:creationId xmlns:a16="http://schemas.microsoft.com/office/drawing/2014/main" id="{BF36C648-D4EC-4F8C-B950-85F39A661B20}"/>
              </a:ext>
            </a:extLst>
          </p:cNvPr>
          <p:cNvSpPr>
            <a:spLocks noGrp="1"/>
          </p:cNvSpPr>
          <p:nvPr>
            <p:ph type="ftr" sz="quarter" idx="11"/>
          </p:nvPr>
        </p:nvSpPr>
        <p:spPr/>
        <p:txBody>
          <a:bodyPr/>
          <a:lstStyle/>
          <a:p>
            <a:r>
              <a:rPr lang="en-US">
                <a:ea typeface="Calibri" charset="0"/>
                <a:cs typeface="Calibri" charset="0"/>
              </a:rPr>
              <a:t>www.MilitaryOneSource.mil  •  800-342-9647</a:t>
            </a:r>
          </a:p>
        </p:txBody>
      </p:sp>
    </p:spTree>
    <p:extLst>
      <p:ext uri="{BB962C8B-B14F-4D97-AF65-F5344CB8AC3E}">
        <p14:creationId xmlns:p14="http://schemas.microsoft.com/office/powerpoint/2010/main" val="2896450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w/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952B1-FFAD-4459-B310-78427B7EF17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D10D7AA-670E-436B-8D38-627B3EC7E112}"/>
              </a:ext>
            </a:extLst>
          </p:cNvPr>
          <p:cNvSpPr>
            <a:spLocks noGrp="1"/>
          </p:cNvSpPr>
          <p:nvPr>
            <p:ph type="sldNum" sz="quarter" idx="10"/>
          </p:nvPr>
        </p:nvSpPr>
        <p:spPr/>
        <p:txBody>
          <a:bodyPr/>
          <a:lstStyle/>
          <a:p>
            <a:fld id="{2D06A98E-9D45-4AC9-A0D5-10D89E137443}" type="slidenum">
              <a:rPr lang="en-US" smtClean="0"/>
              <a:pPr/>
              <a:t>‹#›</a:t>
            </a:fld>
            <a:endParaRPr lang="en-US"/>
          </a:p>
        </p:txBody>
      </p:sp>
      <p:sp>
        <p:nvSpPr>
          <p:cNvPr id="14" name="Picture Placeholder 13">
            <a:extLst>
              <a:ext uri="{FF2B5EF4-FFF2-40B4-BE49-F238E27FC236}">
                <a16:creationId xmlns:a16="http://schemas.microsoft.com/office/drawing/2014/main" id="{9055B6ED-0B6A-48FB-91CA-AD3E34C33F86}"/>
              </a:ext>
            </a:extLst>
          </p:cNvPr>
          <p:cNvSpPr>
            <a:spLocks noGrp="1"/>
          </p:cNvSpPr>
          <p:nvPr>
            <p:ph type="pic" sz="quarter" idx="17" hasCustomPrompt="1"/>
          </p:nvPr>
        </p:nvSpPr>
        <p:spPr>
          <a:xfrm>
            <a:off x="179388" y="2315421"/>
            <a:ext cx="717550" cy="852487"/>
          </a:xfrm>
        </p:spPr>
        <p:txBody>
          <a:bodyPr/>
          <a:lstStyle>
            <a:lvl1pPr marL="0" indent="0">
              <a:buNone/>
              <a:defRPr sz="1600"/>
            </a:lvl1pPr>
          </a:lstStyle>
          <a:p>
            <a:r>
              <a:rPr lang="en-US"/>
              <a:t>Insert Image</a:t>
            </a:r>
          </a:p>
        </p:txBody>
      </p:sp>
      <p:sp>
        <p:nvSpPr>
          <p:cNvPr id="6" name="Text Placeholder 5">
            <a:extLst>
              <a:ext uri="{FF2B5EF4-FFF2-40B4-BE49-F238E27FC236}">
                <a16:creationId xmlns:a16="http://schemas.microsoft.com/office/drawing/2014/main" id="{32238167-D4FA-4D4E-B3AC-36C3A5D5B4DE}"/>
              </a:ext>
            </a:extLst>
          </p:cNvPr>
          <p:cNvSpPr>
            <a:spLocks noGrp="1"/>
          </p:cNvSpPr>
          <p:nvPr>
            <p:ph type="body" sz="quarter" idx="12" hasCustomPrompt="1"/>
          </p:nvPr>
        </p:nvSpPr>
        <p:spPr>
          <a:xfrm>
            <a:off x="989893" y="2284465"/>
            <a:ext cx="7543800" cy="9144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000"/>
            </a:lvl1pPr>
          </a:lstStyle>
          <a:p>
            <a:pPr lvl="0"/>
            <a:r>
              <a:rPr lang="en-US" sz="1800" b="1">
                <a:solidFill>
                  <a:srgbClr val="002060"/>
                </a:solidFill>
              </a:rPr>
              <a:t>Click to add text </a:t>
            </a:r>
          </a:p>
          <a:p>
            <a:pPr lvl="0"/>
            <a:r>
              <a:rPr kumimoji="0" lang="en-US" sz="1800" b="0" i="0" u="none" strike="noStrike" kern="1200" cap="none" spc="0" normalizeH="0" baseline="0" noProof="0">
                <a:ln>
                  <a:noFill/>
                </a:ln>
                <a:solidFill>
                  <a:schemeClr val="tx1">
                    <a:lumMod val="65000"/>
                    <a:lumOff val="35000"/>
                  </a:schemeClr>
                </a:solidFill>
                <a:effectLst/>
                <a:uLnTx/>
                <a:uFillTx/>
                <a:latin typeface="Calibri" charset="0"/>
                <a:ea typeface="Calibri" charset="0"/>
                <a:cs typeface="Calibri" charset="0"/>
              </a:rPr>
              <a:t>Edit Master text styles</a:t>
            </a:r>
            <a:endParaRPr lang="en-US" sz="1800">
              <a:solidFill>
                <a:schemeClr val="bg2"/>
              </a:solidFill>
              <a:latin typeface="Calibri" charset="0"/>
              <a:ea typeface="Calibri" charset="0"/>
              <a:cs typeface="Calibri" charset="0"/>
            </a:endParaRPr>
          </a:p>
          <a:p>
            <a:pPr lvl="0"/>
            <a:endParaRPr lang="en-US"/>
          </a:p>
        </p:txBody>
      </p:sp>
      <p:sp>
        <p:nvSpPr>
          <p:cNvPr id="15" name="Picture Placeholder 13">
            <a:extLst>
              <a:ext uri="{FF2B5EF4-FFF2-40B4-BE49-F238E27FC236}">
                <a16:creationId xmlns:a16="http://schemas.microsoft.com/office/drawing/2014/main" id="{62B0FF48-77DB-4722-87BC-E47B2AAD6323}"/>
              </a:ext>
            </a:extLst>
          </p:cNvPr>
          <p:cNvSpPr>
            <a:spLocks noGrp="1"/>
          </p:cNvSpPr>
          <p:nvPr>
            <p:ph type="pic" sz="quarter" idx="18" hasCustomPrompt="1"/>
          </p:nvPr>
        </p:nvSpPr>
        <p:spPr>
          <a:xfrm>
            <a:off x="179388" y="3448121"/>
            <a:ext cx="717550" cy="852487"/>
          </a:xfrm>
        </p:spPr>
        <p:txBody>
          <a:bodyPr/>
          <a:lstStyle>
            <a:lvl1pPr marL="0" indent="0">
              <a:buNone/>
              <a:defRPr sz="1600"/>
            </a:lvl1pPr>
          </a:lstStyle>
          <a:p>
            <a:r>
              <a:rPr lang="en-US"/>
              <a:t>Insert Image</a:t>
            </a:r>
          </a:p>
        </p:txBody>
      </p:sp>
      <p:sp>
        <p:nvSpPr>
          <p:cNvPr id="11" name="Text Placeholder 5">
            <a:extLst>
              <a:ext uri="{FF2B5EF4-FFF2-40B4-BE49-F238E27FC236}">
                <a16:creationId xmlns:a16="http://schemas.microsoft.com/office/drawing/2014/main" id="{77A3FE76-55F8-4BBE-B559-9004C993366F}"/>
              </a:ext>
            </a:extLst>
          </p:cNvPr>
          <p:cNvSpPr>
            <a:spLocks noGrp="1"/>
          </p:cNvSpPr>
          <p:nvPr>
            <p:ph type="body" sz="quarter" idx="15" hasCustomPrompt="1"/>
          </p:nvPr>
        </p:nvSpPr>
        <p:spPr>
          <a:xfrm>
            <a:off x="989893" y="3417165"/>
            <a:ext cx="7543800" cy="9144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000"/>
            </a:lvl1pPr>
          </a:lstStyle>
          <a:p>
            <a:pPr lvl="0"/>
            <a:r>
              <a:rPr lang="en-US" sz="1800" b="1">
                <a:solidFill>
                  <a:srgbClr val="002060"/>
                </a:solidFill>
              </a:rPr>
              <a:t>Click to add text </a:t>
            </a:r>
          </a:p>
          <a:p>
            <a:pPr lvl="0"/>
            <a:r>
              <a:rPr kumimoji="0" lang="en-US" sz="1800" b="0" i="0" u="none" strike="noStrike" kern="1200" cap="none" spc="0" normalizeH="0" baseline="0" noProof="0">
                <a:ln>
                  <a:noFill/>
                </a:ln>
                <a:solidFill>
                  <a:schemeClr val="tx1">
                    <a:lumMod val="65000"/>
                    <a:lumOff val="35000"/>
                  </a:schemeClr>
                </a:solidFill>
                <a:effectLst/>
                <a:uLnTx/>
                <a:uFillTx/>
                <a:latin typeface="Calibri" charset="0"/>
                <a:ea typeface="Calibri" charset="0"/>
                <a:cs typeface="Calibri" charset="0"/>
              </a:rPr>
              <a:t>Edit Master text styles</a:t>
            </a:r>
            <a:endParaRPr lang="en-US" sz="1800">
              <a:solidFill>
                <a:schemeClr val="bg2"/>
              </a:solidFill>
              <a:latin typeface="Calibri" charset="0"/>
              <a:ea typeface="Calibri" charset="0"/>
              <a:cs typeface="Calibri" charset="0"/>
            </a:endParaRPr>
          </a:p>
          <a:p>
            <a:pPr lvl="0"/>
            <a:endParaRPr lang="en-US"/>
          </a:p>
        </p:txBody>
      </p:sp>
      <p:sp>
        <p:nvSpPr>
          <p:cNvPr id="16" name="Picture Placeholder 13">
            <a:extLst>
              <a:ext uri="{FF2B5EF4-FFF2-40B4-BE49-F238E27FC236}">
                <a16:creationId xmlns:a16="http://schemas.microsoft.com/office/drawing/2014/main" id="{94BD939B-CD8C-4C93-8F76-69073748E574}"/>
              </a:ext>
            </a:extLst>
          </p:cNvPr>
          <p:cNvSpPr>
            <a:spLocks noGrp="1"/>
          </p:cNvSpPr>
          <p:nvPr>
            <p:ph type="pic" sz="quarter" idx="19" hasCustomPrompt="1"/>
          </p:nvPr>
        </p:nvSpPr>
        <p:spPr>
          <a:xfrm>
            <a:off x="179388" y="4591503"/>
            <a:ext cx="717550" cy="852487"/>
          </a:xfrm>
        </p:spPr>
        <p:txBody>
          <a:bodyPr/>
          <a:lstStyle>
            <a:lvl1pPr marL="0" indent="0">
              <a:buNone/>
              <a:defRPr sz="1600"/>
            </a:lvl1pPr>
          </a:lstStyle>
          <a:p>
            <a:r>
              <a:rPr lang="en-US"/>
              <a:t>Insert Image</a:t>
            </a:r>
          </a:p>
        </p:txBody>
      </p:sp>
      <p:sp>
        <p:nvSpPr>
          <p:cNvPr id="12" name="Text Placeholder 5">
            <a:extLst>
              <a:ext uri="{FF2B5EF4-FFF2-40B4-BE49-F238E27FC236}">
                <a16:creationId xmlns:a16="http://schemas.microsoft.com/office/drawing/2014/main" id="{785DA788-E783-44CB-A375-6380627CEF1D}"/>
              </a:ext>
            </a:extLst>
          </p:cNvPr>
          <p:cNvSpPr>
            <a:spLocks noGrp="1"/>
          </p:cNvSpPr>
          <p:nvPr>
            <p:ph type="body" sz="quarter" idx="16" hasCustomPrompt="1"/>
          </p:nvPr>
        </p:nvSpPr>
        <p:spPr>
          <a:xfrm>
            <a:off x="989893" y="4560547"/>
            <a:ext cx="7543800" cy="9144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000"/>
            </a:lvl1pPr>
          </a:lstStyle>
          <a:p>
            <a:pPr lvl="0"/>
            <a:r>
              <a:rPr lang="en-US" sz="1800" b="1">
                <a:solidFill>
                  <a:srgbClr val="002060"/>
                </a:solidFill>
              </a:rPr>
              <a:t>Click to add text </a:t>
            </a:r>
          </a:p>
          <a:p>
            <a:pPr lvl="0"/>
            <a:r>
              <a:rPr kumimoji="0" lang="en-US" sz="1800" b="0" i="0" u="none" strike="noStrike" kern="1200" cap="none" spc="0" normalizeH="0" baseline="0" noProof="0">
                <a:ln>
                  <a:noFill/>
                </a:ln>
                <a:solidFill>
                  <a:schemeClr val="tx1">
                    <a:lumMod val="65000"/>
                    <a:lumOff val="35000"/>
                  </a:schemeClr>
                </a:solidFill>
                <a:effectLst/>
                <a:uLnTx/>
                <a:uFillTx/>
                <a:latin typeface="Calibri" charset="0"/>
                <a:ea typeface="Calibri" charset="0"/>
                <a:cs typeface="Calibri" charset="0"/>
              </a:rPr>
              <a:t>Edit Master text styles</a:t>
            </a:r>
            <a:endParaRPr lang="en-US" sz="1800">
              <a:solidFill>
                <a:schemeClr val="bg2"/>
              </a:solidFill>
              <a:latin typeface="Calibri" charset="0"/>
              <a:ea typeface="Calibri" charset="0"/>
              <a:cs typeface="Calibri" charset="0"/>
            </a:endParaRPr>
          </a:p>
          <a:p>
            <a:pPr lvl="0"/>
            <a:endParaRPr lang="en-US"/>
          </a:p>
        </p:txBody>
      </p:sp>
      <p:sp>
        <p:nvSpPr>
          <p:cNvPr id="4" name="Footer Placeholder 3">
            <a:extLst>
              <a:ext uri="{FF2B5EF4-FFF2-40B4-BE49-F238E27FC236}">
                <a16:creationId xmlns:a16="http://schemas.microsoft.com/office/drawing/2014/main" id="{2FDCD8E8-F22D-42A6-B99D-7CEAE2EDE588}"/>
              </a:ext>
            </a:extLst>
          </p:cNvPr>
          <p:cNvSpPr>
            <a:spLocks noGrp="1"/>
          </p:cNvSpPr>
          <p:nvPr>
            <p:ph type="ftr" sz="quarter" idx="11"/>
          </p:nvPr>
        </p:nvSpPr>
        <p:spPr/>
        <p:txBody>
          <a:bodyPr/>
          <a:lstStyle/>
          <a:p>
            <a:r>
              <a:rPr lang="en-US">
                <a:ea typeface="Calibri" charset="0"/>
                <a:cs typeface="Calibri" charset="0"/>
              </a:rPr>
              <a:t>www.MilitaryOneSource.mil  •  800-342-9647</a:t>
            </a:r>
          </a:p>
        </p:txBody>
      </p:sp>
    </p:spTree>
    <p:extLst>
      <p:ext uri="{BB962C8B-B14F-4D97-AF65-F5344CB8AC3E}">
        <p14:creationId xmlns:p14="http://schemas.microsoft.com/office/powerpoint/2010/main" val="903175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Images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B5B0-1E47-4BF3-A32F-FE20586F46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8412ECE-A213-433E-82BA-88208BFF430E}"/>
              </a:ext>
            </a:extLst>
          </p:cNvPr>
          <p:cNvSpPr>
            <a:spLocks noGrp="1"/>
          </p:cNvSpPr>
          <p:nvPr>
            <p:ph type="sldNum" sz="quarter" idx="10"/>
          </p:nvPr>
        </p:nvSpPr>
        <p:spPr/>
        <p:txBody>
          <a:bodyPr/>
          <a:lstStyle/>
          <a:p>
            <a:fld id="{2D06A98E-9D45-4AC9-A0D5-10D89E137443}" type="slidenum">
              <a:rPr lang="en-US" smtClean="0"/>
              <a:pPr/>
              <a:t>‹#›</a:t>
            </a:fld>
            <a:endParaRPr lang="en-US"/>
          </a:p>
        </p:txBody>
      </p:sp>
      <p:sp>
        <p:nvSpPr>
          <p:cNvPr id="6" name="Text Placeholder 5">
            <a:extLst>
              <a:ext uri="{FF2B5EF4-FFF2-40B4-BE49-F238E27FC236}">
                <a16:creationId xmlns:a16="http://schemas.microsoft.com/office/drawing/2014/main" id="{921E698E-F623-420B-BBE5-FEC608F6573C}"/>
              </a:ext>
            </a:extLst>
          </p:cNvPr>
          <p:cNvSpPr>
            <a:spLocks noGrp="1"/>
          </p:cNvSpPr>
          <p:nvPr>
            <p:ph type="body" sz="quarter" idx="12" hasCustomPrompt="1"/>
          </p:nvPr>
        </p:nvSpPr>
        <p:spPr>
          <a:xfrm>
            <a:off x="579438" y="1905000"/>
            <a:ext cx="4678362" cy="420688"/>
          </a:xfrm>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mn-lt"/>
                <a:ea typeface="+mn-ea"/>
                <a:cs typeface="+mn-cs"/>
              </a:rPr>
              <a:t>Click to add subtitle</a:t>
            </a:r>
          </a:p>
        </p:txBody>
      </p:sp>
      <p:sp>
        <p:nvSpPr>
          <p:cNvPr id="8" name="Picture Placeholder 7">
            <a:extLst>
              <a:ext uri="{FF2B5EF4-FFF2-40B4-BE49-F238E27FC236}">
                <a16:creationId xmlns:a16="http://schemas.microsoft.com/office/drawing/2014/main" id="{2435886D-D775-4D28-A336-3DF4788FC2F5}"/>
              </a:ext>
            </a:extLst>
          </p:cNvPr>
          <p:cNvSpPr>
            <a:spLocks noGrp="1"/>
          </p:cNvSpPr>
          <p:nvPr>
            <p:ph type="pic" sz="quarter" idx="13" hasCustomPrompt="1"/>
          </p:nvPr>
        </p:nvSpPr>
        <p:spPr>
          <a:xfrm>
            <a:off x="579160" y="2472943"/>
            <a:ext cx="2240280" cy="211226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Click icon to add image</a:t>
            </a:r>
          </a:p>
          <a:p>
            <a:endParaRPr lang="en-US"/>
          </a:p>
        </p:txBody>
      </p:sp>
      <p:sp>
        <p:nvSpPr>
          <p:cNvPr id="14" name="Text Placeholder 13">
            <a:extLst>
              <a:ext uri="{FF2B5EF4-FFF2-40B4-BE49-F238E27FC236}">
                <a16:creationId xmlns:a16="http://schemas.microsoft.com/office/drawing/2014/main" id="{99336039-FAA7-4492-9873-846E99CDA6A7}"/>
              </a:ext>
            </a:extLst>
          </p:cNvPr>
          <p:cNvSpPr>
            <a:spLocks noGrp="1"/>
          </p:cNvSpPr>
          <p:nvPr>
            <p:ph type="body" sz="quarter" idx="16" hasCustomPrompt="1"/>
          </p:nvPr>
        </p:nvSpPr>
        <p:spPr>
          <a:xfrm>
            <a:off x="574357" y="4875310"/>
            <a:ext cx="2240280" cy="649224"/>
          </a:xfrm>
        </p:spPr>
        <p:txBody>
          <a:bodyPr/>
          <a:lstStyle>
            <a:lvl1pPr marL="0" marR="0" indent="0" algn="l" defTabSz="342892" rtl="0" eaLnBrk="1" fontAlgn="auto" latinLnBrk="0" hangingPunct="1">
              <a:lnSpc>
                <a:spcPct val="100000"/>
              </a:lnSpc>
              <a:spcBef>
                <a:spcPts val="0"/>
              </a:spcBef>
              <a:spcAft>
                <a:spcPts val="0"/>
              </a:spcAft>
              <a:buClrTx/>
              <a:buSzTx/>
              <a:buFontTx/>
              <a:buNone/>
              <a:tab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mn-lt"/>
                <a:ea typeface="+mn-ea"/>
                <a:cs typeface="+mn-cs"/>
              </a:rPr>
              <a:t>Click to add text</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rPr>
              <a:t>Edit Master text styles</a:t>
            </a:r>
            <a:endParaRPr kumimoji="0" lang="en-US" sz="1800" b="0" i="0" u="none" strike="noStrike" kern="1200" cap="none" spc="0" normalizeH="0" baseline="0" noProof="0">
              <a:ln>
                <a:noFill/>
              </a:ln>
              <a:solidFill>
                <a:srgbClr val="E7E6E6"/>
              </a:solidFill>
              <a:effectLst/>
              <a:uLnTx/>
              <a:uFillTx/>
              <a:latin typeface="Calibri" charset="0"/>
              <a:ea typeface="Calibri" charset="0"/>
              <a:cs typeface="Calibri" charset="0"/>
            </a:endParaRPr>
          </a:p>
          <a:p>
            <a:pPr lvl="0"/>
            <a:endParaRPr lang="en-US"/>
          </a:p>
        </p:txBody>
      </p:sp>
      <p:sp>
        <p:nvSpPr>
          <p:cNvPr id="10" name="Picture Placeholder 9">
            <a:extLst>
              <a:ext uri="{FF2B5EF4-FFF2-40B4-BE49-F238E27FC236}">
                <a16:creationId xmlns:a16="http://schemas.microsoft.com/office/drawing/2014/main" id="{57DE81D3-8949-4290-9238-6EA84C6B29F8}"/>
              </a:ext>
            </a:extLst>
          </p:cNvPr>
          <p:cNvSpPr>
            <a:spLocks noGrp="1"/>
          </p:cNvSpPr>
          <p:nvPr>
            <p:ph type="pic" sz="quarter" idx="14" hasCustomPrompt="1"/>
          </p:nvPr>
        </p:nvSpPr>
        <p:spPr>
          <a:xfrm>
            <a:off x="3402370" y="2472943"/>
            <a:ext cx="2240280" cy="211226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Click icon to add image</a:t>
            </a:r>
          </a:p>
          <a:p>
            <a:endParaRPr lang="en-US"/>
          </a:p>
        </p:txBody>
      </p:sp>
      <p:sp>
        <p:nvSpPr>
          <p:cNvPr id="16" name="Text Placeholder 15">
            <a:extLst>
              <a:ext uri="{FF2B5EF4-FFF2-40B4-BE49-F238E27FC236}">
                <a16:creationId xmlns:a16="http://schemas.microsoft.com/office/drawing/2014/main" id="{77EFBF8C-9A35-496E-BBA1-E059D9A2500C}"/>
              </a:ext>
            </a:extLst>
          </p:cNvPr>
          <p:cNvSpPr>
            <a:spLocks noGrp="1"/>
          </p:cNvSpPr>
          <p:nvPr>
            <p:ph type="body" sz="quarter" idx="17" hasCustomPrompt="1"/>
          </p:nvPr>
        </p:nvSpPr>
        <p:spPr>
          <a:xfrm>
            <a:off x="3402370" y="4875310"/>
            <a:ext cx="2240280" cy="649224"/>
          </a:xfrm>
        </p:spPr>
        <p:txBody>
          <a:bodyPr/>
          <a:lstStyle>
            <a:lvl1pPr marL="0" marR="0" indent="0" algn="l" defTabSz="342892" rtl="0" eaLnBrk="1" fontAlgn="auto" latinLnBrk="0" hangingPunct="1">
              <a:lnSpc>
                <a:spcPct val="100000"/>
              </a:lnSpc>
              <a:spcBef>
                <a:spcPts val="0"/>
              </a:spcBef>
              <a:spcAft>
                <a:spcPts val="0"/>
              </a:spcAft>
              <a:buClrTx/>
              <a:buSzTx/>
              <a:buFontTx/>
              <a:buNone/>
              <a:tab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mn-lt"/>
                <a:ea typeface="+mn-ea"/>
                <a:cs typeface="+mn-cs"/>
              </a:rPr>
              <a:t>Click to add text</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rPr>
              <a:t>Edit Master text styles</a:t>
            </a:r>
            <a:endParaRPr kumimoji="0" lang="en-US" sz="1800" b="0" i="0" u="none" strike="noStrike" kern="1200" cap="none" spc="0" normalizeH="0" baseline="0" noProof="0">
              <a:ln>
                <a:noFill/>
              </a:ln>
              <a:solidFill>
                <a:srgbClr val="E7E6E6"/>
              </a:solidFill>
              <a:effectLst/>
              <a:uLnTx/>
              <a:uFillTx/>
              <a:latin typeface="Calibri" charset="0"/>
              <a:ea typeface="Calibri" charset="0"/>
              <a:cs typeface="Calibri" charset="0"/>
            </a:endParaRPr>
          </a:p>
          <a:p>
            <a:pPr lvl="0"/>
            <a:endParaRPr lang="en-US"/>
          </a:p>
        </p:txBody>
      </p:sp>
      <p:sp>
        <p:nvSpPr>
          <p:cNvPr id="12" name="Picture Placeholder 11">
            <a:extLst>
              <a:ext uri="{FF2B5EF4-FFF2-40B4-BE49-F238E27FC236}">
                <a16:creationId xmlns:a16="http://schemas.microsoft.com/office/drawing/2014/main" id="{C4867627-AED5-4E9B-845B-7756123B8170}"/>
              </a:ext>
            </a:extLst>
          </p:cNvPr>
          <p:cNvSpPr>
            <a:spLocks noGrp="1"/>
          </p:cNvSpPr>
          <p:nvPr>
            <p:ph type="pic" sz="quarter" idx="15" hasCustomPrompt="1"/>
          </p:nvPr>
        </p:nvSpPr>
        <p:spPr>
          <a:xfrm>
            <a:off x="6225580" y="2473996"/>
            <a:ext cx="2240280" cy="211226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Click icon to add image</a:t>
            </a:r>
          </a:p>
          <a:p>
            <a:endParaRPr lang="en-US"/>
          </a:p>
        </p:txBody>
      </p:sp>
      <p:sp>
        <p:nvSpPr>
          <p:cNvPr id="18" name="Text Placeholder 17">
            <a:extLst>
              <a:ext uri="{FF2B5EF4-FFF2-40B4-BE49-F238E27FC236}">
                <a16:creationId xmlns:a16="http://schemas.microsoft.com/office/drawing/2014/main" id="{51D71DCF-8AF8-4EC8-8685-003D7E01F47F}"/>
              </a:ext>
            </a:extLst>
          </p:cNvPr>
          <p:cNvSpPr>
            <a:spLocks noGrp="1"/>
          </p:cNvSpPr>
          <p:nvPr>
            <p:ph type="body" sz="quarter" idx="18" hasCustomPrompt="1"/>
          </p:nvPr>
        </p:nvSpPr>
        <p:spPr>
          <a:xfrm>
            <a:off x="6225580" y="4875310"/>
            <a:ext cx="2240280" cy="649224"/>
          </a:xfrm>
        </p:spPr>
        <p:txBody>
          <a:bodyPr/>
          <a:lstStyle>
            <a:lvl1pPr marL="0" marR="0" indent="0" algn="l" defTabSz="342892" rtl="0" eaLnBrk="1" fontAlgn="auto" latinLnBrk="0" hangingPunct="1">
              <a:lnSpc>
                <a:spcPct val="100000"/>
              </a:lnSpc>
              <a:spcBef>
                <a:spcPts val="0"/>
              </a:spcBef>
              <a:spcAft>
                <a:spcPts val="0"/>
              </a:spcAft>
              <a:buClrTx/>
              <a:buSzTx/>
              <a:buFontTx/>
              <a:buNone/>
              <a:tab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mn-lt"/>
                <a:ea typeface="+mn-ea"/>
                <a:cs typeface="+mn-cs"/>
              </a:rPr>
              <a:t>Click to add text</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rPr>
              <a:t>Edit Master text styles</a:t>
            </a:r>
            <a:endParaRPr kumimoji="0" lang="en-US" sz="1800" b="0" i="0" u="none" strike="noStrike" kern="1200" cap="none" spc="0" normalizeH="0" baseline="0" noProof="0">
              <a:ln>
                <a:noFill/>
              </a:ln>
              <a:solidFill>
                <a:srgbClr val="E7E6E6"/>
              </a:solidFill>
              <a:effectLst/>
              <a:uLnTx/>
              <a:uFillTx/>
              <a:latin typeface="Calibri" charset="0"/>
              <a:ea typeface="Calibri" charset="0"/>
              <a:cs typeface="Calibri" charset="0"/>
            </a:endParaRPr>
          </a:p>
          <a:p>
            <a:pPr lvl="0"/>
            <a:endParaRPr lang="en-US"/>
          </a:p>
        </p:txBody>
      </p:sp>
      <p:sp>
        <p:nvSpPr>
          <p:cNvPr id="4" name="Footer Placeholder 3">
            <a:extLst>
              <a:ext uri="{FF2B5EF4-FFF2-40B4-BE49-F238E27FC236}">
                <a16:creationId xmlns:a16="http://schemas.microsoft.com/office/drawing/2014/main" id="{4014D064-4523-410D-A742-5116EA3E21E9}"/>
              </a:ext>
            </a:extLst>
          </p:cNvPr>
          <p:cNvSpPr>
            <a:spLocks noGrp="1"/>
          </p:cNvSpPr>
          <p:nvPr>
            <p:ph type="ftr" sz="quarter" idx="11"/>
          </p:nvPr>
        </p:nvSpPr>
        <p:spPr/>
        <p:txBody>
          <a:bodyPr/>
          <a:lstStyle/>
          <a:p>
            <a:r>
              <a:rPr lang="en-US">
                <a:ea typeface="Calibri" charset="0"/>
                <a:cs typeface="Calibri" charset="0"/>
              </a:rPr>
              <a:t>www.MilitaryOneSource.mil  •  800-342-9647</a:t>
            </a:r>
          </a:p>
        </p:txBody>
      </p:sp>
    </p:spTree>
    <p:extLst>
      <p:ext uri="{BB962C8B-B14F-4D97-AF65-F5344CB8AC3E}">
        <p14:creationId xmlns:p14="http://schemas.microsoft.com/office/powerpoint/2010/main" val="2795340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 Backgrou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2BF0A-8F4E-4C1C-B1D4-5AB53416E17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E41F11C-BCB8-4CE9-9059-8D1C9FE1F61D}"/>
              </a:ext>
            </a:extLst>
          </p:cNvPr>
          <p:cNvSpPr>
            <a:spLocks noGrp="1"/>
          </p:cNvSpPr>
          <p:nvPr>
            <p:ph type="sldNum" sz="quarter" idx="10"/>
          </p:nvPr>
        </p:nvSpPr>
        <p:spPr/>
        <p:txBody>
          <a:bodyPr/>
          <a:lstStyle/>
          <a:p>
            <a:fld id="{2D06A98E-9D45-4AC9-A0D5-10D89E137443}" type="slidenum">
              <a:rPr lang="en-US" smtClean="0"/>
              <a:pPr/>
              <a:t>‹#›</a:t>
            </a:fld>
            <a:endParaRPr lang="en-US"/>
          </a:p>
        </p:txBody>
      </p:sp>
      <p:pic>
        <p:nvPicPr>
          <p:cNvPr id="5" name="Picture 4">
            <a:extLst>
              <a:ext uri="{FF2B5EF4-FFF2-40B4-BE49-F238E27FC236}">
                <a16:creationId xmlns:a16="http://schemas.microsoft.com/office/drawing/2014/main" id="{CC95D925-EA9F-4FFE-A845-A5A3415F3C9F}"/>
              </a:ext>
            </a:extLst>
          </p:cNvPr>
          <p:cNvPicPr>
            <a:picLocks noChangeAspect="1"/>
          </p:cNvPicPr>
          <p:nvPr userDrawn="1"/>
        </p:nvPicPr>
        <p:blipFill>
          <a:blip r:embed="rId2"/>
          <a:stretch>
            <a:fillRect/>
          </a:stretch>
        </p:blipFill>
        <p:spPr>
          <a:xfrm>
            <a:off x="0" y="2102417"/>
            <a:ext cx="9144000" cy="4328160"/>
          </a:xfrm>
          <a:prstGeom prst="rect">
            <a:avLst/>
          </a:prstGeom>
        </p:spPr>
      </p:pic>
      <p:sp>
        <p:nvSpPr>
          <p:cNvPr id="7" name="Text Placeholder 6">
            <a:extLst>
              <a:ext uri="{FF2B5EF4-FFF2-40B4-BE49-F238E27FC236}">
                <a16:creationId xmlns:a16="http://schemas.microsoft.com/office/drawing/2014/main" id="{D233D620-D839-4455-A92B-7B7B62456D14}"/>
              </a:ext>
            </a:extLst>
          </p:cNvPr>
          <p:cNvSpPr>
            <a:spLocks noGrp="1"/>
          </p:cNvSpPr>
          <p:nvPr>
            <p:ph type="body" sz="quarter" idx="12" hasCustomPrompt="1"/>
          </p:nvPr>
        </p:nvSpPr>
        <p:spPr>
          <a:xfrm>
            <a:off x="0" y="1905000"/>
            <a:ext cx="9144000" cy="2103438"/>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rgbClr val="002060"/>
                </a:solidFill>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4" name="Footer Placeholder 3">
            <a:extLst>
              <a:ext uri="{FF2B5EF4-FFF2-40B4-BE49-F238E27FC236}">
                <a16:creationId xmlns:a16="http://schemas.microsoft.com/office/drawing/2014/main" id="{028BFA10-D048-4C79-BF23-4DB43B8B6B8C}"/>
              </a:ext>
            </a:extLst>
          </p:cNvPr>
          <p:cNvSpPr>
            <a:spLocks noGrp="1"/>
          </p:cNvSpPr>
          <p:nvPr>
            <p:ph type="ftr" sz="quarter" idx="11"/>
          </p:nvPr>
        </p:nvSpPr>
        <p:spPr/>
        <p:txBody>
          <a:bodyPr/>
          <a:lstStyle/>
          <a:p>
            <a:r>
              <a:rPr lang="en-US">
                <a:ea typeface="Calibri" charset="0"/>
                <a:cs typeface="Calibri" charset="0"/>
              </a:rPr>
              <a:t>www.MilitaryOneSource.mil  •  800-342-9647</a:t>
            </a:r>
          </a:p>
        </p:txBody>
      </p:sp>
    </p:spTree>
    <p:extLst>
      <p:ext uri="{BB962C8B-B14F-4D97-AF65-F5344CB8AC3E}">
        <p14:creationId xmlns:p14="http://schemas.microsoft.com/office/powerpoint/2010/main" val="2825150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0875-525C-479E-9450-EB1EEAC45CD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19A60B5-8E47-4A21-8099-F70CF927585F}"/>
              </a:ext>
            </a:extLst>
          </p:cNvPr>
          <p:cNvSpPr>
            <a:spLocks noGrp="1"/>
          </p:cNvSpPr>
          <p:nvPr>
            <p:ph type="sldNum" sz="quarter" idx="10"/>
          </p:nvPr>
        </p:nvSpPr>
        <p:spPr/>
        <p:txBody>
          <a:bodyPr/>
          <a:lstStyle/>
          <a:p>
            <a:fld id="{2D06A98E-9D45-4AC9-A0D5-10D89E137443}" type="slidenum">
              <a:rPr lang="en-US" smtClean="0"/>
              <a:pPr/>
              <a:t>‹#›</a:t>
            </a:fld>
            <a:endParaRPr lang="en-US"/>
          </a:p>
        </p:txBody>
      </p:sp>
      <p:sp>
        <p:nvSpPr>
          <p:cNvPr id="7" name="Text Placeholder 6">
            <a:extLst>
              <a:ext uri="{FF2B5EF4-FFF2-40B4-BE49-F238E27FC236}">
                <a16:creationId xmlns:a16="http://schemas.microsoft.com/office/drawing/2014/main" id="{33A07B13-CFCE-4C33-B203-BCC6DC013E63}"/>
              </a:ext>
            </a:extLst>
          </p:cNvPr>
          <p:cNvSpPr>
            <a:spLocks noGrp="1"/>
          </p:cNvSpPr>
          <p:nvPr>
            <p:ph type="body" sz="quarter" idx="12" hasCustomPrompt="1"/>
          </p:nvPr>
        </p:nvSpPr>
        <p:spPr>
          <a:xfrm>
            <a:off x="626364" y="1941618"/>
            <a:ext cx="7891272" cy="13144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rgbClr val="002060"/>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pic>
        <p:nvPicPr>
          <p:cNvPr id="5" name="Picture 4">
            <a:extLst>
              <a:ext uri="{FF2B5EF4-FFF2-40B4-BE49-F238E27FC236}">
                <a16:creationId xmlns:a16="http://schemas.microsoft.com/office/drawing/2014/main" id="{5DDBEA92-65EA-4F7A-AD3E-2F2D6D1C08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119"/>
          <a:stretch/>
        </p:blipFill>
        <p:spPr>
          <a:xfrm>
            <a:off x="1" y="3393658"/>
            <a:ext cx="9144000" cy="3029492"/>
          </a:xfrm>
          <a:prstGeom prst="rect">
            <a:avLst/>
          </a:prstGeom>
        </p:spPr>
      </p:pic>
      <p:sp>
        <p:nvSpPr>
          <p:cNvPr id="4" name="Footer Placeholder 3">
            <a:extLst>
              <a:ext uri="{FF2B5EF4-FFF2-40B4-BE49-F238E27FC236}">
                <a16:creationId xmlns:a16="http://schemas.microsoft.com/office/drawing/2014/main" id="{E6CA2E79-6F02-489B-B720-D6FD08D7C588}"/>
              </a:ext>
            </a:extLst>
          </p:cNvPr>
          <p:cNvSpPr>
            <a:spLocks noGrp="1"/>
          </p:cNvSpPr>
          <p:nvPr>
            <p:ph type="ftr" sz="quarter" idx="11"/>
          </p:nvPr>
        </p:nvSpPr>
        <p:spPr/>
        <p:txBody>
          <a:bodyPr/>
          <a:lstStyle/>
          <a:p>
            <a:r>
              <a:rPr lang="en-US">
                <a:ea typeface="Calibri" charset="0"/>
                <a:cs typeface="Calibri" charset="0"/>
              </a:rPr>
              <a:t>www.MilitaryOneSource.mil  •  800-342-9647</a:t>
            </a:r>
          </a:p>
        </p:txBody>
      </p:sp>
    </p:spTree>
    <p:extLst>
      <p:ext uri="{BB962C8B-B14F-4D97-AF65-F5344CB8AC3E}">
        <p14:creationId xmlns:p14="http://schemas.microsoft.com/office/powerpoint/2010/main" val="2874987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0426" y="692727"/>
            <a:ext cx="7406641" cy="618837"/>
          </a:xfrm>
        </p:spPr>
        <p:txBody>
          <a:bodyPr/>
          <a:lstStyle/>
          <a:p>
            <a:r>
              <a:rPr lang="en-US"/>
              <a:t>Click to edit Master title style</a:t>
            </a:r>
          </a:p>
        </p:txBody>
      </p:sp>
      <p:sp>
        <p:nvSpPr>
          <p:cNvPr id="3" name="Content Placeholder 2"/>
          <p:cNvSpPr>
            <a:spLocks noGrp="1"/>
          </p:cNvSpPr>
          <p:nvPr>
            <p:ph idx="1"/>
          </p:nvPr>
        </p:nvSpPr>
        <p:spPr/>
        <p:txBody>
          <a:bodyPr/>
          <a:lstStyle>
            <a:lvl1pPr>
              <a:lnSpc>
                <a:spcPct val="8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82509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 Photo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63F5DBA-B836-45C4-A779-B2A709B079CB}"/>
              </a:ext>
            </a:extLst>
          </p:cNvPr>
          <p:cNvSpPr>
            <a:spLocks noGrp="1"/>
          </p:cNvSpPr>
          <p:nvPr>
            <p:ph type="title"/>
          </p:nvPr>
        </p:nvSpPr>
        <p:spPr>
          <a:xfrm>
            <a:off x="631767" y="677413"/>
            <a:ext cx="7891272" cy="978408"/>
          </a:xfrm>
          <a:prstGeom prst="rect">
            <a:avLst/>
          </a:prstGeom>
        </p:spPr>
        <p:txBody>
          <a:bodyPr anchor="ctr"/>
          <a:lstStyle>
            <a:lvl1pPr>
              <a:defRPr sz="3000" b="1">
                <a:solidFill>
                  <a:schemeClr val="bg1"/>
                </a:solidFill>
                <a:latin typeface="+mn-lt"/>
              </a:defRPr>
            </a:lvl1pPr>
          </a:lstStyle>
          <a:p>
            <a:r>
              <a:rPr lang="en-US"/>
              <a:t>Click to edit Master title style</a:t>
            </a:r>
          </a:p>
        </p:txBody>
      </p:sp>
      <p:sp>
        <p:nvSpPr>
          <p:cNvPr id="4" name="Slide Number Placeholder 3">
            <a:extLst>
              <a:ext uri="{FF2B5EF4-FFF2-40B4-BE49-F238E27FC236}">
                <a16:creationId xmlns:a16="http://schemas.microsoft.com/office/drawing/2014/main" id="{A798F3E6-DC90-423E-976A-461DA9A64BF5}"/>
              </a:ext>
            </a:extLst>
          </p:cNvPr>
          <p:cNvSpPr>
            <a:spLocks noGrp="1"/>
          </p:cNvSpPr>
          <p:nvPr>
            <p:ph type="sldNum" sz="quarter" idx="12"/>
          </p:nvPr>
        </p:nvSpPr>
        <p:spPr/>
        <p:txBody>
          <a:bodyPr/>
          <a:lstStyle>
            <a:lvl1pPr>
              <a:defRPr sz="1800"/>
            </a:lvl1pPr>
          </a:lstStyle>
          <a:p>
            <a:fld id="{2D06A98E-9D45-4AC9-A0D5-10D89E137443}" type="slidenum">
              <a:rPr lang="en-US" smtClean="0"/>
              <a:pPr/>
              <a:t>‹#›</a:t>
            </a:fld>
            <a:endParaRPr lang="en-US" dirty="0"/>
          </a:p>
        </p:txBody>
      </p:sp>
      <p:sp>
        <p:nvSpPr>
          <p:cNvPr id="8" name="Text Placeholder 7">
            <a:extLst>
              <a:ext uri="{FF2B5EF4-FFF2-40B4-BE49-F238E27FC236}">
                <a16:creationId xmlns:a16="http://schemas.microsoft.com/office/drawing/2014/main" id="{18F09D54-8086-4912-AC87-B44359B81057}"/>
              </a:ext>
            </a:extLst>
          </p:cNvPr>
          <p:cNvSpPr>
            <a:spLocks noGrp="1"/>
          </p:cNvSpPr>
          <p:nvPr>
            <p:ph type="body" sz="quarter" idx="14"/>
          </p:nvPr>
        </p:nvSpPr>
        <p:spPr>
          <a:xfrm>
            <a:off x="530318" y="1800611"/>
            <a:ext cx="4779606" cy="4379976"/>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2060"/>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mn-lt"/>
                <a:ea typeface="+mn-ea"/>
                <a:cs typeface="+mn-cs"/>
              </a:rPr>
              <a:t>Third level</a:t>
            </a:r>
          </a:p>
          <a:p>
            <a:pPr lvl="3"/>
            <a:r>
              <a:rPr lang="en-US"/>
              <a:t>Fourth level</a:t>
            </a:r>
          </a:p>
          <a:p>
            <a:pPr lvl="4"/>
            <a:r>
              <a:rPr lang="en-US"/>
              <a:t>Fifth level</a:t>
            </a:r>
          </a:p>
          <a:p>
            <a:pPr lvl="0"/>
            <a:endParaRPr lang="en-US"/>
          </a:p>
        </p:txBody>
      </p:sp>
      <p:sp>
        <p:nvSpPr>
          <p:cNvPr id="6" name="Picture Placeholder 5">
            <a:extLst>
              <a:ext uri="{FF2B5EF4-FFF2-40B4-BE49-F238E27FC236}">
                <a16:creationId xmlns:a16="http://schemas.microsoft.com/office/drawing/2014/main" id="{D339CD7D-5948-40D7-AA7E-C8571466E278}"/>
              </a:ext>
            </a:extLst>
          </p:cNvPr>
          <p:cNvSpPr>
            <a:spLocks noGrp="1"/>
          </p:cNvSpPr>
          <p:nvPr>
            <p:ph type="pic" sz="quarter" idx="13"/>
          </p:nvPr>
        </p:nvSpPr>
        <p:spPr>
          <a:xfrm>
            <a:off x="5685905" y="1645919"/>
            <a:ext cx="3460381" cy="4197928"/>
          </a:xfrm>
        </p:spPr>
        <p:txBody>
          <a:bodyPr/>
          <a:lstStyle/>
          <a:p>
            <a:endParaRPr lang="en-US" dirty="0"/>
          </a:p>
        </p:txBody>
      </p:sp>
      <p:sp>
        <p:nvSpPr>
          <p:cNvPr id="5" name="Content Placeholder 4">
            <a:extLst>
              <a:ext uri="{FF2B5EF4-FFF2-40B4-BE49-F238E27FC236}">
                <a16:creationId xmlns:a16="http://schemas.microsoft.com/office/drawing/2014/main" id="{B237439D-6EC1-4459-879A-7AABCE6CC9DF}"/>
              </a:ext>
            </a:extLst>
          </p:cNvPr>
          <p:cNvSpPr>
            <a:spLocks noGrp="1"/>
          </p:cNvSpPr>
          <p:nvPr>
            <p:ph sz="quarter" idx="15" hasCustomPrompt="1"/>
          </p:nvPr>
        </p:nvSpPr>
        <p:spPr>
          <a:xfrm>
            <a:off x="5683619" y="5843846"/>
            <a:ext cx="3460381" cy="382329"/>
          </a:xfrm>
        </p:spPr>
        <p:txBody>
          <a:bodyPr>
            <a:normAutofit/>
          </a:bodyPr>
          <a:lstStyle>
            <a:lvl1pPr marL="0" indent="0">
              <a:buNone/>
              <a:defRPr sz="1800"/>
            </a:lvl1pPr>
          </a:lstStyle>
          <a:p>
            <a:pPr lvl="0"/>
            <a:r>
              <a:rPr lang="en-US"/>
              <a:t>Source Caption(if needed)</a:t>
            </a:r>
          </a:p>
        </p:txBody>
      </p:sp>
      <p:sp>
        <p:nvSpPr>
          <p:cNvPr id="9" name="Footer Placeholder 3">
            <a:extLst>
              <a:ext uri="{FF2B5EF4-FFF2-40B4-BE49-F238E27FC236}">
                <a16:creationId xmlns:a16="http://schemas.microsoft.com/office/drawing/2014/main" id="{F7128291-DAEB-42CC-9754-15E0A10D4734}"/>
              </a:ext>
            </a:extLst>
          </p:cNvPr>
          <p:cNvSpPr>
            <a:spLocks noGrp="1"/>
          </p:cNvSpPr>
          <p:nvPr>
            <p:ph type="ftr" sz="quarter" idx="3"/>
          </p:nvPr>
        </p:nvSpPr>
        <p:spPr>
          <a:xfrm>
            <a:off x="2334532" y="6428281"/>
            <a:ext cx="4474936"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spTree>
    <p:extLst>
      <p:ext uri="{BB962C8B-B14F-4D97-AF65-F5344CB8AC3E}">
        <p14:creationId xmlns:p14="http://schemas.microsoft.com/office/powerpoint/2010/main" val="754717943"/>
      </p:ext>
    </p:extLst>
  </p:cSld>
  <p:clrMapOvr>
    <a:masterClrMapping/>
  </p:clrMapOvr>
  <p:extLst>
    <p:ext uri="{DCECCB84-F9BA-43D5-87BE-67443E8EF086}">
      <p15:sldGuideLst xmlns:p15="http://schemas.microsoft.com/office/powerpoint/2012/main">
        <p15:guide id="1" pos="42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w/ Photo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63F5DBA-B836-45C4-A779-B2A709B079CB}"/>
              </a:ext>
            </a:extLst>
          </p:cNvPr>
          <p:cNvSpPr>
            <a:spLocks noGrp="1"/>
          </p:cNvSpPr>
          <p:nvPr>
            <p:ph type="title"/>
          </p:nvPr>
        </p:nvSpPr>
        <p:spPr>
          <a:xfrm>
            <a:off x="631767" y="677413"/>
            <a:ext cx="7891272" cy="978408"/>
          </a:xfrm>
          <a:prstGeom prst="rect">
            <a:avLst/>
          </a:prstGeom>
        </p:spPr>
        <p:txBody>
          <a:bodyPr anchor="ctr"/>
          <a:lstStyle>
            <a:lvl1pPr>
              <a:defRPr sz="3000" b="1">
                <a:solidFill>
                  <a:schemeClr val="bg1"/>
                </a:solidFill>
                <a:latin typeface="+mn-lt"/>
              </a:defRPr>
            </a:lvl1pPr>
          </a:lstStyle>
          <a:p>
            <a:r>
              <a:rPr lang="en-US"/>
              <a:t>Click to edit Master title style</a:t>
            </a:r>
          </a:p>
        </p:txBody>
      </p:sp>
      <p:sp>
        <p:nvSpPr>
          <p:cNvPr id="4" name="Slide Number Placeholder 3">
            <a:extLst>
              <a:ext uri="{FF2B5EF4-FFF2-40B4-BE49-F238E27FC236}">
                <a16:creationId xmlns:a16="http://schemas.microsoft.com/office/drawing/2014/main" id="{A798F3E6-DC90-423E-976A-461DA9A64BF5}"/>
              </a:ext>
            </a:extLst>
          </p:cNvPr>
          <p:cNvSpPr>
            <a:spLocks noGrp="1"/>
          </p:cNvSpPr>
          <p:nvPr>
            <p:ph type="sldNum" sz="quarter" idx="12"/>
          </p:nvPr>
        </p:nvSpPr>
        <p:spPr/>
        <p:txBody>
          <a:bodyPr/>
          <a:lstStyle>
            <a:lvl1pPr>
              <a:defRPr sz="1800"/>
            </a:lvl1pPr>
          </a:lstStyle>
          <a:p>
            <a:fld id="{2D06A98E-9D45-4AC9-A0D5-10D89E137443}" type="slidenum">
              <a:rPr lang="en-US" smtClean="0"/>
              <a:pPr/>
              <a:t>‹#›</a:t>
            </a:fld>
            <a:endParaRPr lang="en-US" dirty="0"/>
          </a:p>
        </p:txBody>
      </p:sp>
      <p:sp>
        <p:nvSpPr>
          <p:cNvPr id="8" name="Text Placeholder 7">
            <a:extLst>
              <a:ext uri="{FF2B5EF4-FFF2-40B4-BE49-F238E27FC236}">
                <a16:creationId xmlns:a16="http://schemas.microsoft.com/office/drawing/2014/main" id="{18F09D54-8086-4912-AC87-B44359B81057}"/>
              </a:ext>
            </a:extLst>
          </p:cNvPr>
          <p:cNvSpPr>
            <a:spLocks noGrp="1"/>
          </p:cNvSpPr>
          <p:nvPr>
            <p:ph type="body" sz="quarter" idx="14"/>
          </p:nvPr>
        </p:nvSpPr>
        <p:spPr>
          <a:xfrm>
            <a:off x="530318" y="1800611"/>
            <a:ext cx="4779606" cy="2472625"/>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2060"/>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mn-lt"/>
                <a:ea typeface="+mn-ea"/>
                <a:cs typeface="+mn-cs"/>
              </a:rPr>
              <a:t>Third level</a:t>
            </a:r>
          </a:p>
          <a:p>
            <a:pPr lvl="3"/>
            <a:r>
              <a:rPr lang="en-US"/>
              <a:t>Fourth level</a:t>
            </a:r>
          </a:p>
          <a:p>
            <a:pPr lvl="4"/>
            <a:r>
              <a:rPr lang="en-US"/>
              <a:t>Fifth level</a:t>
            </a:r>
          </a:p>
          <a:p>
            <a:pPr lvl="0"/>
            <a:endParaRPr lang="en-US"/>
          </a:p>
        </p:txBody>
      </p:sp>
      <p:sp>
        <p:nvSpPr>
          <p:cNvPr id="6" name="Picture Placeholder 5">
            <a:extLst>
              <a:ext uri="{FF2B5EF4-FFF2-40B4-BE49-F238E27FC236}">
                <a16:creationId xmlns:a16="http://schemas.microsoft.com/office/drawing/2014/main" id="{D339CD7D-5948-40D7-AA7E-C8571466E278}"/>
              </a:ext>
            </a:extLst>
          </p:cNvPr>
          <p:cNvSpPr>
            <a:spLocks noGrp="1"/>
          </p:cNvSpPr>
          <p:nvPr>
            <p:ph type="pic" sz="quarter" idx="13"/>
          </p:nvPr>
        </p:nvSpPr>
        <p:spPr>
          <a:xfrm>
            <a:off x="5683619" y="1800611"/>
            <a:ext cx="3462667" cy="4043235"/>
          </a:xfrm>
        </p:spPr>
        <p:txBody>
          <a:bodyPr/>
          <a:lstStyle/>
          <a:p>
            <a:endParaRPr lang="en-US" dirty="0"/>
          </a:p>
        </p:txBody>
      </p:sp>
      <p:sp>
        <p:nvSpPr>
          <p:cNvPr id="5" name="Content Placeholder 4">
            <a:extLst>
              <a:ext uri="{FF2B5EF4-FFF2-40B4-BE49-F238E27FC236}">
                <a16:creationId xmlns:a16="http://schemas.microsoft.com/office/drawing/2014/main" id="{B237439D-6EC1-4459-879A-7AABCE6CC9DF}"/>
              </a:ext>
            </a:extLst>
          </p:cNvPr>
          <p:cNvSpPr>
            <a:spLocks noGrp="1"/>
          </p:cNvSpPr>
          <p:nvPr>
            <p:ph sz="quarter" idx="15" hasCustomPrompt="1"/>
          </p:nvPr>
        </p:nvSpPr>
        <p:spPr>
          <a:xfrm>
            <a:off x="5683619" y="5843846"/>
            <a:ext cx="3460381" cy="382329"/>
          </a:xfrm>
        </p:spPr>
        <p:txBody>
          <a:bodyPr>
            <a:normAutofit/>
          </a:bodyPr>
          <a:lstStyle>
            <a:lvl1pPr marL="0" indent="0">
              <a:buNone/>
              <a:defRPr sz="1800"/>
            </a:lvl1pPr>
          </a:lstStyle>
          <a:p>
            <a:pPr lvl="0"/>
            <a:r>
              <a:rPr lang="en-US"/>
              <a:t>Source Caption(if needed)</a:t>
            </a:r>
          </a:p>
        </p:txBody>
      </p:sp>
      <p:sp>
        <p:nvSpPr>
          <p:cNvPr id="9" name="Footer Placeholder 3">
            <a:extLst>
              <a:ext uri="{FF2B5EF4-FFF2-40B4-BE49-F238E27FC236}">
                <a16:creationId xmlns:a16="http://schemas.microsoft.com/office/drawing/2014/main" id="{F7128291-DAEB-42CC-9754-15E0A10D4734}"/>
              </a:ext>
            </a:extLst>
          </p:cNvPr>
          <p:cNvSpPr>
            <a:spLocks noGrp="1"/>
          </p:cNvSpPr>
          <p:nvPr>
            <p:ph type="ftr" sz="quarter" idx="3"/>
          </p:nvPr>
        </p:nvSpPr>
        <p:spPr>
          <a:xfrm>
            <a:off x="2334532" y="6428281"/>
            <a:ext cx="4474936"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sp>
        <p:nvSpPr>
          <p:cNvPr id="3" name="Text Placeholder 2">
            <a:extLst>
              <a:ext uri="{FF2B5EF4-FFF2-40B4-BE49-F238E27FC236}">
                <a16:creationId xmlns:a16="http://schemas.microsoft.com/office/drawing/2014/main" id="{665DAE2A-0A5F-4659-9005-9F097E849FE6}"/>
              </a:ext>
            </a:extLst>
          </p:cNvPr>
          <p:cNvSpPr>
            <a:spLocks noGrp="1"/>
          </p:cNvSpPr>
          <p:nvPr>
            <p:ph type="body" sz="quarter" idx="16"/>
          </p:nvPr>
        </p:nvSpPr>
        <p:spPr>
          <a:xfrm>
            <a:off x="530225" y="4354513"/>
            <a:ext cx="4779963" cy="18716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47466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w/ Photo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63F5DBA-B836-45C4-A779-B2A709B079CB}"/>
              </a:ext>
            </a:extLst>
          </p:cNvPr>
          <p:cNvSpPr>
            <a:spLocks noGrp="1"/>
          </p:cNvSpPr>
          <p:nvPr>
            <p:ph type="title"/>
          </p:nvPr>
        </p:nvSpPr>
        <p:spPr>
          <a:xfrm>
            <a:off x="631767" y="677413"/>
            <a:ext cx="7891272" cy="978408"/>
          </a:xfrm>
          <a:prstGeom prst="rect">
            <a:avLst/>
          </a:prstGeom>
        </p:spPr>
        <p:txBody>
          <a:bodyPr anchor="ctr"/>
          <a:lstStyle>
            <a:lvl1pPr>
              <a:defRPr sz="3000" b="1">
                <a:solidFill>
                  <a:schemeClr val="bg1"/>
                </a:solidFill>
                <a:latin typeface="+mn-lt"/>
              </a:defRPr>
            </a:lvl1pPr>
          </a:lstStyle>
          <a:p>
            <a:r>
              <a:rPr lang="en-US"/>
              <a:t>Click to edit Master title style</a:t>
            </a:r>
          </a:p>
        </p:txBody>
      </p:sp>
      <p:sp>
        <p:nvSpPr>
          <p:cNvPr id="4" name="Slide Number Placeholder 3">
            <a:extLst>
              <a:ext uri="{FF2B5EF4-FFF2-40B4-BE49-F238E27FC236}">
                <a16:creationId xmlns:a16="http://schemas.microsoft.com/office/drawing/2014/main" id="{A798F3E6-DC90-423E-976A-461DA9A64BF5}"/>
              </a:ext>
            </a:extLst>
          </p:cNvPr>
          <p:cNvSpPr>
            <a:spLocks noGrp="1"/>
          </p:cNvSpPr>
          <p:nvPr>
            <p:ph type="sldNum" sz="quarter" idx="12"/>
          </p:nvPr>
        </p:nvSpPr>
        <p:spPr/>
        <p:txBody>
          <a:bodyPr/>
          <a:lstStyle>
            <a:lvl1pPr>
              <a:defRPr sz="1800"/>
            </a:lvl1pPr>
          </a:lstStyle>
          <a:p>
            <a:fld id="{2D06A98E-9D45-4AC9-A0D5-10D89E137443}" type="slidenum">
              <a:rPr lang="en-US" smtClean="0"/>
              <a:pPr/>
              <a:t>‹#›</a:t>
            </a:fld>
            <a:endParaRPr lang="en-US" dirty="0"/>
          </a:p>
        </p:txBody>
      </p:sp>
      <p:sp>
        <p:nvSpPr>
          <p:cNvPr id="8" name="Text Placeholder 7">
            <a:extLst>
              <a:ext uri="{FF2B5EF4-FFF2-40B4-BE49-F238E27FC236}">
                <a16:creationId xmlns:a16="http://schemas.microsoft.com/office/drawing/2014/main" id="{18F09D54-8086-4912-AC87-B44359B81057}"/>
              </a:ext>
            </a:extLst>
          </p:cNvPr>
          <p:cNvSpPr>
            <a:spLocks noGrp="1"/>
          </p:cNvSpPr>
          <p:nvPr>
            <p:ph type="body" sz="quarter" idx="14"/>
          </p:nvPr>
        </p:nvSpPr>
        <p:spPr>
          <a:xfrm>
            <a:off x="158103" y="1800611"/>
            <a:ext cx="4042705" cy="381741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2060"/>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mn-lt"/>
                <a:ea typeface="+mn-ea"/>
                <a:cs typeface="+mn-cs"/>
              </a:rPr>
              <a:t>Third level</a:t>
            </a:r>
          </a:p>
          <a:p>
            <a:pPr lvl="3"/>
            <a:r>
              <a:rPr lang="en-US"/>
              <a:t>Fourth level</a:t>
            </a:r>
          </a:p>
          <a:p>
            <a:pPr lvl="4"/>
            <a:r>
              <a:rPr lang="en-US"/>
              <a:t>Fifth level</a:t>
            </a:r>
          </a:p>
          <a:p>
            <a:pPr lvl="0"/>
            <a:endParaRPr lang="en-US"/>
          </a:p>
        </p:txBody>
      </p:sp>
      <p:sp>
        <p:nvSpPr>
          <p:cNvPr id="5" name="Content Placeholder 4">
            <a:extLst>
              <a:ext uri="{FF2B5EF4-FFF2-40B4-BE49-F238E27FC236}">
                <a16:creationId xmlns:a16="http://schemas.microsoft.com/office/drawing/2014/main" id="{B237439D-6EC1-4459-879A-7AABCE6CC9DF}"/>
              </a:ext>
            </a:extLst>
          </p:cNvPr>
          <p:cNvSpPr>
            <a:spLocks noGrp="1"/>
          </p:cNvSpPr>
          <p:nvPr>
            <p:ph sz="quarter" idx="15" hasCustomPrompt="1"/>
          </p:nvPr>
        </p:nvSpPr>
        <p:spPr>
          <a:xfrm>
            <a:off x="5683619" y="5843846"/>
            <a:ext cx="3460381" cy="382329"/>
          </a:xfrm>
        </p:spPr>
        <p:txBody>
          <a:bodyPr>
            <a:normAutofit/>
          </a:bodyPr>
          <a:lstStyle>
            <a:lvl1pPr marL="0" indent="0">
              <a:buNone/>
              <a:defRPr sz="1800"/>
            </a:lvl1pPr>
          </a:lstStyle>
          <a:p>
            <a:pPr lvl="0"/>
            <a:r>
              <a:rPr lang="en-US"/>
              <a:t>Source Caption(if needed)</a:t>
            </a:r>
          </a:p>
        </p:txBody>
      </p:sp>
      <p:sp>
        <p:nvSpPr>
          <p:cNvPr id="9" name="Footer Placeholder 3">
            <a:extLst>
              <a:ext uri="{FF2B5EF4-FFF2-40B4-BE49-F238E27FC236}">
                <a16:creationId xmlns:a16="http://schemas.microsoft.com/office/drawing/2014/main" id="{F7128291-DAEB-42CC-9754-15E0A10D4734}"/>
              </a:ext>
            </a:extLst>
          </p:cNvPr>
          <p:cNvSpPr>
            <a:spLocks noGrp="1"/>
          </p:cNvSpPr>
          <p:nvPr>
            <p:ph type="ftr" sz="quarter" idx="3"/>
          </p:nvPr>
        </p:nvSpPr>
        <p:spPr>
          <a:xfrm>
            <a:off x="2334532" y="6428281"/>
            <a:ext cx="4474936"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sp>
        <p:nvSpPr>
          <p:cNvPr id="3" name="Text Placeholder 2">
            <a:extLst>
              <a:ext uri="{FF2B5EF4-FFF2-40B4-BE49-F238E27FC236}">
                <a16:creationId xmlns:a16="http://schemas.microsoft.com/office/drawing/2014/main" id="{665DAE2A-0A5F-4659-9005-9F097E849FE6}"/>
              </a:ext>
            </a:extLst>
          </p:cNvPr>
          <p:cNvSpPr>
            <a:spLocks noGrp="1"/>
          </p:cNvSpPr>
          <p:nvPr>
            <p:ph type="body" sz="quarter" idx="16"/>
          </p:nvPr>
        </p:nvSpPr>
        <p:spPr>
          <a:xfrm>
            <a:off x="4572000" y="1800611"/>
            <a:ext cx="4413897" cy="38174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18501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 photo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A66EBD9-362B-4CAE-8C83-2ECDE7DF4F1E}"/>
              </a:ext>
            </a:extLst>
          </p:cNvPr>
          <p:cNvSpPr>
            <a:spLocks noGrp="1"/>
          </p:cNvSpPr>
          <p:nvPr>
            <p:ph type="title"/>
          </p:nvPr>
        </p:nvSpPr>
        <p:spPr>
          <a:xfrm>
            <a:off x="626364" y="667511"/>
            <a:ext cx="7891272" cy="978408"/>
          </a:xfrm>
          <a:prstGeom prst="rect">
            <a:avLst/>
          </a:prstGeom>
        </p:spPr>
        <p:txBody>
          <a:bodyPr anchor="ctr"/>
          <a:lstStyle>
            <a:lvl1pPr>
              <a:defRPr sz="3000" b="1">
                <a:solidFill>
                  <a:schemeClr val="bg1"/>
                </a:solidFill>
                <a:latin typeface="+mn-lt"/>
              </a:defRPr>
            </a:lvl1pPr>
          </a:lstStyle>
          <a:p>
            <a:r>
              <a:rPr lang="en-US"/>
              <a:t>Click to edit Master title style</a:t>
            </a:r>
          </a:p>
        </p:txBody>
      </p:sp>
      <p:sp>
        <p:nvSpPr>
          <p:cNvPr id="4" name="Slide Number Placeholder 3">
            <a:extLst>
              <a:ext uri="{FF2B5EF4-FFF2-40B4-BE49-F238E27FC236}">
                <a16:creationId xmlns:a16="http://schemas.microsoft.com/office/drawing/2014/main" id="{C5BEBE41-F6F5-4DB7-AB3C-C663DA74B1C2}"/>
              </a:ext>
            </a:extLst>
          </p:cNvPr>
          <p:cNvSpPr>
            <a:spLocks noGrp="1"/>
          </p:cNvSpPr>
          <p:nvPr>
            <p:ph type="sldNum" sz="quarter" idx="11"/>
          </p:nvPr>
        </p:nvSpPr>
        <p:spPr/>
        <p:txBody>
          <a:bodyPr/>
          <a:lstStyle>
            <a:lvl1pPr>
              <a:defRPr sz="1800"/>
            </a:lvl1pPr>
          </a:lstStyle>
          <a:p>
            <a:fld id="{2D06A98E-9D45-4AC9-A0D5-10D89E137443}" type="slidenum">
              <a:rPr lang="en-US" smtClean="0"/>
              <a:pPr/>
              <a:t>‹#›</a:t>
            </a:fld>
            <a:endParaRPr lang="en-US" dirty="0"/>
          </a:p>
        </p:txBody>
      </p:sp>
      <p:sp>
        <p:nvSpPr>
          <p:cNvPr id="7" name="Picture Placeholder 6">
            <a:extLst>
              <a:ext uri="{FF2B5EF4-FFF2-40B4-BE49-F238E27FC236}">
                <a16:creationId xmlns:a16="http://schemas.microsoft.com/office/drawing/2014/main" id="{17249236-EB55-4D95-8F7E-E28127327182}"/>
              </a:ext>
            </a:extLst>
          </p:cNvPr>
          <p:cNvSpPr>
            <a:spLocks noGrp="1"/>
          </p:cNvSpPr>
          <p:nvPr>
            <p:ph type="pic" sz="quarter" idx="12"/>
          </p:nvPr>
        </p:nvSpPr>
        <p:spPr>
          <a:xfrm>
            <a:off x="-1" y="1654174"/>
            <a:ext cx="3460381" cy="3923666"/>
          </a:xfrm>
        </p:spPr>
        <p:txBody>
          <a:bodyPr/>
          <a:lstStyle/>
          <a:p>
            <a:endParaRPr lang="en-US" dirty="0"/>
          </a:p>
        </p:txBody>
      </p:sp>
      <p:sp>
        <p:nvSpPr>
          <p:cNvPr id="9" name="Text Placeholder 8">
            <a:extLst>
              <a:ext uri="{FF2B5EF4-FFF2-40B4-BE49-F238E27FC236}">
                <a16:creationId xmlns:a16="http://schemas.microsoft.com/office/drawing/2014/main" id="{BF6A10A3-48BD-4648-8301-038A734D3DEC}"/>
              </a:ext>
            </a:extLst>
          </p:cNvPr>
          <p:cNvSpPr>
            <a:spLocks noGrp="1"/>
          </p:cNvSpPr>
          <p:nvPr>
            <p:ph type="body" sz="quarter" idx="13"/>
          </p:nvPr>
        </p:nvSpPr>
        <p:spPr>
          <a:xfrm>
            <a:off x="3943350" y="1782412"/>
            <a:ext cx="4780026" cy="4379976"/>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2060"/>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mn-lt"/>
                <a:ea typeface="+mn-ea"/>
                <a:cs typeface="+mn-cs"/>
              </a:rPr>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241E5B37-EC73-4EAE-9EE5-A303DD582508}"/>
              </a:ext>
            </a:extLst>
          </p:cNvPr>
          <p:cNvSpPr>
            <a:spLocks noGrp="1"/>
          </p:cNvSpPr>
          <p:nvPr>
            <p:ph sz="quarter" idx="15" hasCustomPrompt="1"/>
          </p:nvPr>
        </p:nvSpPr>
        <p:spPr>
          <a:xfrm>
            <a:off x="0" y="5586095"/>
            <a:ext cx="3460381" cy="382329"/>
          </a:xfrm>
        </p:spPr>
        <p:txBody>
          <a:bodyPr>
            <a:normAutofit/>
          </a:bodyPr>
          <a:lstStyle>
            <a:lvl1pPr marL="0" indent="0">
              <a:buNone/>
              <a:defRPr sz="1800"/>
            </a:lvl1pPr>
          </a:lstStyle>
          <a:p>
            <a:pPr lvl="0"/>
            <a:r>
              <a:rPr lang="en-US"/>
              <a:t>Source Caption(if needed)</a:t>
            </a:r>
          </a:p>
        </p:txBody>
      </p:sp>
      <p:sp>
        <p:nvSpPr>
          <p:cNvPr id="11" name="Footer Placeholder 3">
            <a:extLst>
              <a:ext uri="{FF2B5EF4-FFF2-40B4-BE49-F238E27FC236}">
                <a16:creationId xmlns:a16="http://schemas.microsoft.com/office/drawing/2014/main" id="{53AA6A86-134E-4FF6-B8EF-84E42B86E349}"/>
              </a:ext>
            </a:extLst>
          </p:cNvPr>
          <p:cNvSpPr>
            <a:spLocks noGrp="1"/>
          </p:cNvSpPr>
          <p:nvPr>
            <p:ph type="ftr" sz="quarter" idx="3"/>
          </p:nvPr>
        </p:nvSpPr>
        <p:spPr>
          <a:xfrm>
            <a:off x="2261960" y="6437252"/>
            <a:ext cx="4620079"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spTree>
    <p:extLst>
      <p:ext uri="{BB962C8B-B14F-4D97-AF65-F5344CB8AC3E}">
        <p14:creationId xmlns:p14="http://schemas.microsoft.com/office/powerpoint/2010/main" val="45848994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E969E9-3916-4FB8-AEE0-DD77C34171CB}"/>
              </a:ext>
            </a:extLst>
          </p:cNvPr>
          <p:cNvSpPr>
            <a:spLocks noGrp="1"/>
          </p:cNvSpPr>
          <p:nvPr>
            <p:ph type="sldNum" sz="quarter" idx="11"/>
          </p:nvPr>
        </p:nvSpPr>
        <p:spPr>
          <a:xfrm>
            <a:off x="7086600" y="6443445"/>
            <a:ext cx="2057400" cy="393616"/>
          </a:xfrm>
        </p:spPr>
        <p:txBody>
          <a:bodyPr/>
          <a:lstStyle>
            <a:lvl1pPr>
              <a:defRPr sz="1800"/>
            </a:lvl1pPr>
          </a:lstStyle>
          <a:p>
            <a:fld id="{2D06A98E-9D45-4AC9-A0D5-10D89E137443}" type="slidenum">
              <a:rPr lang="en-US" smtClean="0"/>
              <a:pPr/>
              <a:t>‹#›</a:t>
            </a:fld>
            <a:endParaRPr lang="en-US" dirty="0"/>
          </a:p>
        </p:txBody>
      </p:sp>
      <p:sp>
        <p:nvSpPr>
          <p:cNvPr id="10" name="Picture Placeholder 9">
            <a:extLst>
              <a:ext uri="{FF2B5EF4-FFF2-40B4-BE49-F238E27FC236}">
                <a16:creationId xmlns:a16="http://schemas.microsoft.com/office/drawing/2014/main" id="{5D016A0B-5C75-4095-ABBC-CF2E66A28D2E}"/>
              </a:ext>
            </a:extLst>
          </p:cNvPr>
          <p:cNvSpPr>
            <a:spLocks noGrp="1"/>
          </p:cNvSpPr>
          <p:nvPr>
            <p:ph type="pic" sz="quarter" idx="12"/>
          </p:nvPr>
        </p:nvSpPr>
        <p:spPr>
          <a:xfrm>
            <a:off x="2638044" y="1638046"/>
            <a:ext cx="3867912" cy="4718304"/>
          </a:xfrm>
        </p:spPr>
        <p:txBody>
          <a:bodyPr/>
          <a:lstStyle/>
          <a:p>
            <a:endParaRPr lang="en-US" dirty="0"/>
          </a:p>
        </p:txBody>
      </p:sp>
      <p:sp>
        <p:nvSpPr>
          <p:cNvPr id="6" name="Title 1">
            <a:extLst>
              <a:ext uri="{FF2B5EF4-FFF2-40B4-BE49-F238E27FC236}">
                <a16:creationId xmlns:a16="http://schemas.microsoft.com/office/drawing/2014/main" id="{ECFBA0BA-451A-409F-A6A5-0F30FDF2C289}"/>
              </a:ext>
            </a:extLst>
          </p:cNvPr>
          <p:cNvSpPr>
            <a:spLocks noGrp="1"/>
          </p:cNvSpPr>
          <p:nvPr>
            <p:ph type="title"/>
          </p:nvPr>
        </p:nvSpPr>
        <p:spPr>
          <a:xfrm>
            <a:off x="623455" y="656705"/>
            <a:ext cx="7891272" cy="981340"/>
          </a:xfrm>
          <a:prstGeom prst="rect">
            <a:avLst/>
          </a:prstGeom>
        </p:spPr>
        <p:txBody>
          <a:bodyPr anchor="ctr"/>
          <a:lstStyle>
            <a:lvl1pPr>
              <a:defRPr sz="3000" b="1">
                <a:solidFill>
                  <a:schemeClr val="bg1"/>
                </a:solidFill>
                <a:latin typeface="+mn-lt"/>
              </a:defRPr>
            </a:lvl1pPr>
          </a:lstStyle>
          <a:p>
            <a:r>
              <a:rPr lang="en-US"/>
              <a:t>Click to edit Master title style</a:t>
            </a:r>
          </a:p>
        </p:txBody>
      </p:sp>
      <p:sp>
        <p:nvSpPr>
          <p:cNvPr id="5" name="Content Placeholder 4">
            <a:extLst>
              <a:ext uri="{FF2B5EF4-FFF2-40B4-BE49-F238E27FC236}">
                <a16:creationId xmlns:a16="http://schemas.microsoft.com/office/drawing/2014/main" id="{AC3459D4-AC34-411A-9C2C-FE0BCA4D0F9A}"/>
              </a:ext>
            </a:extLst>
          </p:cNvPr>
          <p:cNvSpPr>
            <a:spLocks noGrp="1"/>
          </p:cNvSpPr>
          <p:nvPr>
            <p:ph sz="quarter" idx="13" hasCustomPrompt="1"/>
          </p:nvPr>
        </p:nvSpPr>
        <p:spPr>
          <a:xfrm>
            <a:off x="349337" y="3429000"/>
            <a:ext cx="2060575" cy="688975"/>
          </a:xfrm>
        </p:spPr>
        <p:txBody>
          <a:bodyPr>
            <a:normAutofit/>
          </a:bodyPr>
          <a:lstStyle>
            <a:lvl1pPr marL="0" indent="0">
              <a:buNone/>
              <a:defRPr sz="1800"/>
            </a:lvl1pPr>
          </a:lstStyle>
          <a:p>
            <a:pPr lvl="0"/>
            <a:r>
              <a:rPr lang="en-US"/>
              <a:t>Source Caption if needed</a:t>
            </a:r>
          </a:p>
        </p:txBody>
      </p:sp>
      <p:sp>
        <p:nvSpPr>
          <p:cNvPr id="7" name="Footer Placeholder 3">
            <a:extLst>
              <a:ext uri="{FF2B5EF4-FFF2-40B4-BE49-F238E27FC236}">
                <a16:creationId xmlns:a16="http://schemas.microsoft.com/office/drawing/2014/main" id="{76ADCCA1-1C6C-47CE-862C-6E352AE678A5}"/>
              </a:ext>
            </a:extLst>
          </p:cNvPr>
          <p:cNvSpPr>
            <a:spLocks noGrp="1"/>
          </p:cNvSpPr>
          <p:nvPr>
            <p:ph type="ftr" sz="quarter" idx="3"/>
          </p:nvPr>
        </p:nvSpPr>
        <p:spPr>
          <a:xfrm>
            <a:off x="2324099" y="6425487"/>
            <a:ext cx="4495801"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spTree>
    <p:extLst>
      <p:ext uri="{BB962C8B-B14F-4D97-AF65-F5344CB8AC3E}">
        <p14:creationId xmlns:p14="http://schemas.microsoft.com/office/powerpoint/2010/main" val="1210085730"/>
      </p:ext>
    </p:extLst>
  </p:cSld>
  <p:clrMapOvr>
    <a:masterClrMapping/>
  </p:clrMapOvr>
  <p:extLst>
    <p:ext uri="{DCECCB84-F9BA-43D5-87BE-67443E8EF086}">
      <p15:sldGuideLst xmlns:p15="http://schemas.microsoft.com/office/powerpoint/2012/main">
        <p15:guide id="1" pos="429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ange of Support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E969E9-3916-4FB8-AEE0-DD77C34171CB}"/>
              </a:ext>
            </a:extLst>
          </p:cNvPr>
          <p:cNvSpPr>
            <a:spLocks noGrp="1"/>
          </p:cNvSpPr>
          <p:nvPr>
            <p:ph type="sldNum" sz="quarter" idx="11"/>
          </p:nvPr>
        </p:nvSpPr>
        <p:spPr>
          <a:xfrm>
            <a:off x="7086600" y="6443445"/>
            <a:ext cx="2057400" cy="393616"/>
          </a:xfrm>
        </p:spPr>
        <p:txBody>
          <a:bodyPr/>
          <a:lstStyle>
            <a:lvl1pPr>
              <a:defRPr sz="1800"/>
            </a:lvl1pPr>
          </a:lstStyle>
          <a:p>
            <a:fld id="{2D06A98E-9D45-4AC9-A0D5-10D89E137443}" type="slidenum">
              <a:rPr lang="en-US" smtClean="0"/>
              <a:pPr/>
              <a:t>‹#›</a:t>
            </a:fld>
            <a:endParaRPr lang="en-US" dirty="0"/>
          </a:p>
        </p:txBody>
      </p:sp>
      <p:sp>
        <p:nvSpPr>
          <p:cNvPr id="6" name="Title 1">
            <a:extLst>
              <a:ext uri="{FF2B5EF4-FFF2-40B4-BE49-F238E27FC236}">
                <a16:creationId xmlns:a16="http://schemas.microsoft.com/office/drawing/2014/main" id="{ECFBA0BA-451A-409F-A6A5-0F30FDF2C289}"/>
              </a:ext>
            </a:extLst>
          </p:cNvPr>
          <p:cNvSpPr>
            <a:spLocks noGrp="1"/>
          </p:cNvSpPr>
          <p:nvPr>
            <p:ph type="title"/>
          </p:nvPr>
        </p:nvSpPr>
        <p:spPr>
          <a:xfrm>
            <a:off x="623455" y="656705"/>
            <a:ext cx="7891272" cy="981340"/>
          </a:xfrm>
          <a:prstGeom prst="rect">
            <a:avLst/>
          </a:prstGeom>
        </p:spPr>
        <p:txBody>
          <a:bodyPr anchor="ctr"/>
          <a:lstStyle>
            <a:lvl1pPr>
              <a:defRPr sz="3000" b="1">
                <a:solidFill>
                  <a:schemeClr val="bg1"/>
                </a:solidFill>
                <a:latin typeface="+mn-lt"/>
              </a:defRPr>
            </a:lvl1pPr>
          </a:lstStyle>
          <a:p>
            <a:r>
              <a:rPr lang="en-US"/>
              <a:t>Click to edit Master title style</a:t>
            </a:r>
          </a:p>
        </p:txBody>
      </p:sp>
      <p:sp>
        <p:nvSpPr>
          <p:cNvPr id="7" name="Footer Placeholder 3">
            <a:extLst>
              <a:ext uri="{FF2B5EF4-FFF2-40B4-BE49-F238E27FC236}">
                <a16:creationId xmlns:a16="http://schemas.microsoft.com/office/drawing/2014/main" id="{76ADCCA1-1C6C-47CE-862C-6E352AE678A5}"/>
              </a:ext>
            </a:extLst>
          </p:cNvPr>
          <p:cNvSpPr>
            <a:spLocks noGrp="1"/>
          </p:cNvSpPr>
          <p:nvPr>
            <p:ph type="ftr" sz="quarter" idx="3"/>
          </p:nvPr>
        </p:nvSpPr>
        <p:spPr>
          <a:xfrm>
            <a:off x="2324099" y="6425487"/>
            <a:ext cx="4495801"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pic>
        <p:nvPicPr>
          <p:cNvPr id="8" name="Picture Placeholder 7" descr="Range of Support graphic ">
            <a:extLst>
              <a:ext uri="{FF2B5EF4-FFF2-40B4-BE49-F238E27FC236}">
                <a16:creationId xmlns:a16="http://schemas.microsoft.com/office/drawing/2014/main" id="{E2879A39-6F59-4B2E-9E26-CBAABE345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7163" y="1996053"/>
            <a:ext cx="4369129" cy="4283459"/>
          </a:xfrm>
          <a:prstGeom prst="rect">
            <a:avLst/>
          </a:prstGeom>
        </p:spPr>
      </p:pic>
      <p:grpSp>
        <p:nvGrpSpPr>
          <p:cNvPr id="9" name="Group 8">
            <a:extLst>
              <a:ext uri="{FF2B5EF4-FFF2-40B4-BE49-F238E27FC236}">
                <a16:creationId xmlns:a16="http://schemas.microsoft.com/office/drawing/2014/main" id="{85FA32C5-BC00-4640-96EA-94D1EF4DEA05}"/>
              </a:ext>
            </a:extLst>
          </p:cNvPr>
          <p:cNvGrpSpPr/>
          <p:nvPr userDrawn="1"/>
        </p:nvGrpSpPr>
        <p:grpSpPr>
          <a:xfrm>
            <a:off x="751071" y="1593904"/>
            <a:ext cx="7714789" cy="4839875"/>
            <a:chOff x="751071" y="1593904"/>
            <a:chExt cx="7714789" cy="4839875"/>
          </a:xfrm>
        </p:grpSpPr>
        <p:sp>
          <p:nvSpPr>
            <p:cNvPr id="11" name="Rectangle 10">
              <a:extLst>
                <a:ext uri="{FF2B5EF4-FFF2-40B4-BE49-F238E27FC236}">
                  <a16:creationId xmlns:a16="http://schemas.microsoft.com/office/drawing/2014/main" id="{52CAD44A-F62D-4E21-A107-7FE804CB328A}"/>
                </a:ext>
              </a:extLst>
            </p:cNvPr>
            <p:cNvSpPr/>
            <p:nvPr/>
          </p:nvSpPr>
          <p:spPr>
            <a:xfrm>
              <a:off x="2853996" y="1593904"/>
              <a:ext cx="3642084" cy="461665"/>
            </a:xfrm>
            <a:prstGeom prst="rect">
              <a:avLst/>
            </a:prstGeom>
          </p:spPr>
          <p:txBody>
            <a:bodyPr wrap="square">
              <a:spAutoFit/>
            </a:bodyPr>
            <a:lstStyle/>
            <a:p>
              <a:pPr algn="ctr" defTabSz="457200"/>
              <a:r>
                <a:rPr lang="en-US" sz="1200" b="1" dirty="0">
                  <a:solidFill>
                    <a:srgbClr val="404040"/>
                  </a:solidFill>
                  <a:latin typeface="Calibri" charset="0"/>
                  <a:ea typeface="Calibri" charset="0"/>
                  <a:cs typeface="Calibri" charset="0"/>
                </a:rPr>
                <a:t>Confidential Non-medical </a:t>
              </a:r>
              <a:br>
                <a:rPr lang="en-US" sz="1200" b="1" dirty="0">
                  <a:solidFill>
                    <a:srgbClr val="404040"/>
                  </a:solidFill>
                  <a:latin typeface="Calibri" charset="0"/>
                  <a:ea typeface="Calibri" charset="0"/>
                  <a:cs typeface="Calibri" charset="0"/>
                </a:rPr>
              </a:br>
              <a:r>
                <a:rPr lang="en-US" sz="1200" b="1" dirty="0">
                  <a:solidFill>
                    <a:srgbClr val="404040"/>
                  </a:solidFill>
                  <a:latin typeface="Calibri" charset="0"/>
                  <a:ea typeface="Calibri" charset="0"/>
                  <a:cs typeface="Calibri" charset="0"/>
                </a:rPr>
                <a:t>Counseling</a:t>
              </a:r>
            </a:p>
          </p:txBody>
        </p:sp>
        <p:sp>
          <p:nvSpPr>
            <p:cNvPr id="12" name="Rectangle 11">
              <a:extLst>
                <a:ext uri="{FF2B5EF4-FFF2-40B4-BE49-F238E27FC236}">
                  <a16:creationId xmlns:a16="http://schemas.microsoft.com/office/drawing/2014/main" id="{B9027329-8CCA-4BBC-98C2-0BFFD8525055}"/>
                </a:ext>
              </a:extLst>
            </p:cNvPr>
            <p:cNvSpPr/>
            <p:nvPr/>
          </p:nvSpPr>
          <p:spPr>
            <a:xfrm>
              <a:off x="5767387" y="2061393"/>
              <a:ext cx="2009214" cy="461665"/>
            </a:xfrm>
            <a:prstGeom prst="rect">
              <a:avLst/>
            </a:prstGeom>
          </p:spPr>
          <p:txBody>
            <a:bodyPr wrap="square">
              <a:spAutoFit/>
            </a:bodyPr>
            <a:lstStyle/>
            <a:p>
              <a:pPr defTabSz="457200"/>
              <a:r>
                <a:rPr lang="en-US" sz="1200" b="1" dirty="0">
                  <a:solidFill>
                    <a:srgbClr val="404040"/>
                  </a:solidFill>
                  <a:latin typeface="Calibri" charset="0"/>
                  <a:ea typeface="Calibri" charset="0"/>
                  <a:cs typeface="Calibri" charset="0"/>
                </a:rPr>
                <a:t>Spouse Education and </a:t>
              </a:r>
              <a:br>
                <a:rPr lang="en-US" sz="1200" b="1" dirty="0">
                  <a:solidFill>
                    <a:srgbClr val="404040"/>
                  </a:solidFill>
                  <a:latin typeface="Calibri" charset="0"/>
                  <a:ea typeface="Calibri" charset="0"/>
                  <a:cs typeface="Calibri" charset="0"/>
                </a:rPr>
              </a:br>
              <a:r>
                <a:rPr lang="en-US" sz="1200" b="1" dirty="0">
                  <a:solidFill>
                    <a:srgbClr val="404040"/>
                  </a:solidFill>
                  <a:latin typeface="Calibri" charset="0"/>
                  <a:ea typeface="Calibri" charset="0"/>
                  <a:cs typeface="Calibri" charset="0"/>
                </a:rPr>
                <a:t>Career Opportunities</a:t>
              </a:r>
            </a:p>
          </p:txBody>
        </p:sp>
        <p:sp>
          <p:nvSpPr>
            <p:cNvPr id="13" name="Rectangle 12">
              <a:extLst>
                <a:ext uri="{FF2B5EF4-FFF2-40B4-BE49-F238E27FC236}">
                  <a16:creationId xmlns:a16="http://schemas.microsoft.com/office/drawing/2014/main" id="{2A8ED297-42EE-4930-894D-FE80E0B91D30}"/>
                </a:ext>
              </a:extLst>
            </p:cNvPr>
            <p:cNvSpPr/>
            <p:nvPr/>
          </p:nvSpPr>
          <p:spPr>
            <a:xfrm>
              <a:off x="6517227" y="2791132"/>
              <a:ext cx="1351562" cy="461665"/>
            </a:xfrm>
            <a:prstGeom prst="rect">
              <a:avLst/>
            </a:prstGeom>
          </p:spPr>
          <p:txBody>
            <a:bodyPr wrap="square">
              <a:spAutoFit/>
            </a:bodyPr>
            <a:lstStyle/>
            <a:p>
              <a:pPr defTabSz="457200"/>
              <a:r>
                <a:rPr lang="en-US" sz="1200" b="1" dirty="0">
                  <a:solidFill>
                    <a:srgbClr val="404040"/>
                  </a:solidFill>
                  <a:latin typeface="Calibri" charset="0"/>
                  <a:ea typeface="Calibri" charset="0"/>
                  <a:cs typeface="Calibri" charset="0"/>
                </a:rPr>
                <a:t>Document Translation</a:t>
              </a:r>
            </a:p>
          </p:txBody>
        </p:sp>
        <p:sp>
          <p:nvSpPr>
            <p:cNvPr id="14" name="Rectangle 13">
              <a:extLst>
                <a:ext uri="{FF2B5EF4-FFF2-40B4-BE49-F238E27FC236}">
                  <a16:creationId xmlns:a16="http://schemas.microsoft.com/office/drawing/2014/main" id="{C475EA10-8913-4CB7-888F-73865B343A85}"/>
                </a:ext>
              </a:extLst>
            </p:cNvPr>
            <p:cNvSpPr/>
            <p:nvPr/>
          </p:nvSpPr>
          <p:spPr>
            <a:xfrm>
              <a:off x="6847039" y="3514755"/>
              <a:ext cx="1462708" cy="461665"/>
            </a:xfrm>
            <a:prstGeom prst="rect">
              <a:avLst/>
            </a:prstGeom>
          </p:spPr>
          <p:txBody>
            <a:bodyPr wrap="square">
              <a:spAutoFit/>
            </a:bodyPr>
            <a:lstStyle/>
            <a:p>
              <a:pPr defTabSz="457200"/>
              <a:r>
                <a:rPr lang="en-US" sz="1200" b="1" dirty="0">
                  <a:solidFill>
                    <a:srgbClr val="404040"/>
                  </a:solidFill>
                  <a:latin typeface="Calibri" charset="0"/>
                  <a:ea typeface="Calibri" charset="0"/>
                  <a:cs typeface="Calibri" charset="0"/>
                </a:rPr>
                <a:t>Language Interpretation</a:t>
              </a:r>
            </a:p>
          </p:txBody>
        </p:sp>
        <p:sp>
          <p:nvSpPr>
            <p:cNvPr id="15" name="Rectangle 14">
              <a:extLst>
                <a:ext uri="{FF2B5EF4-FFF2-40B4-BE49-F238E27FC236}">
                  <a16:creationId xmlns:a16="http://schemas.microsoft.com/office/drawing/2014/main" id="{121EFC83-4D90-4606-8AB0-D9584E5702FB}"/>
                </a:ext>
              </a:extLst>
            </p:cNvPr>
            <p:cNvSpPr/>
            <p:nvPr/>
          </p:nvSpPr>
          <p:spPr>
            <a:xfrm>
              <a:off x="6729902" y="4405740"/>
              <a:ext cx="1735958" cy="461665"/>
            </a:xfrm>
            <a:prstGeom prst="rect">
              <a:avLst/>
            </a:prstGeom>
          </p:spPr>
          <p:txBody>
            <a:bodyPr wrap="square">
              <a:spAutoFit/>
            </a:bodyPr>
            <a:lstStyle/>
            <a:p>
              <a:pPr defTabSz="457200"/>
              <a:r>
                <a:rPr lang="en-US" sz="1200" b="1" dirty="0">
                  <a:solidFill>
                    <a:srgbClr val="404040"/>
                  </a:solidFill>
                  <a:latin typeface="Calibri" charset="0"/>
                  <a:ea typeface="Calibri" charset="0"/>
                  <a:cs typeface="Calibri" charset="0"/>
                </a:rPr>
                <a:t>Mobile Resilience Solutions</a:t>
              </a:r>
            </a:p>
          </p:txBody>
        </p:sp>
        <p:sp>
          <p:nvSpPr>
            <p:cNvPr id="16" name="Rectangle 15">
              <a:extLst>
                <a:ext uri="{FF2B5EF4-FFF2-40B4-BE49-F238E27FC236}">
                  <a16:creationId xmlns:a16="http://schemas.microsoft.com/office/drawing/2014/main" id="{1E67117C-A9E2-4724-AD0D-A2AFEE2C4588}"/>
                </a:ext>
              </a:extLst>
            </p:cNvPr>
            <p:cNvSpPr/>
            <p:nvPr/>
          </p:nvSpPr>
          <p:spPr>
            <a:xfrm>
              <a:off x="6469382" y="5219955"/>
              <a:ext cx="1735958" cy="276999"/>
            </a:xfrm>
            <a:prstGeom prst="rect">
              <a:avLst/>
            </a:prstGeom>
          </p:spPr>
          <p:txBody>
            <a:bodyPr wrap="square">
              <a:spAutoFit/>
            </a:bodyPr>
            <a:lstStyle/>
            <a:p>
              <a:pPr defTabSz="457200"/>
              <a:r>
                <a:rPr lang="en-US" sz="1200" b="1" dirty="0">
                  <a:solidFill>
                    <a:srgbClr val="404040"/>
                  </a:solidFill>
                  <a:latin typeface="Calibri" charset="0"/>
                  <a:ea typeface="Calibri" charset="0"/>
                  <a:cs typeface="Calibri" charset="0"/>
                </a:rPr>
                <a:t>Education</a:t>
              </a:r>
            </a:p>
          </p:txBody>
        </p:sp>
        <p:sp>
          <p:nvSpPr>
            <p:cNvPr id="17" name="Rectangle 16">
              <a:extLst>
                <a:ext uri="{FF2B5EF4-FFF2-40B4-BE49-F238E27FC236}">
                  <a16:creationId xmlns:a16="http://schemas.microsoft.com/office/drawing/2014/main" id="{C7579866-61C2-4302-8044-88191536326A}"/>
                </a:ext>
              </a:extLst>
            </p:cNvPr>
            <p:cNvSpPr/>
            <p:nvPr/>
          </p:nvSpPr>
          <p:spPr>
            <a:xfrm>
              <a:off x="5719856" y="5796031"/>
              <a:ext cx="1874303" cy="461665"/>
            </a:xfrm>
            <a:prstGeom prst="rect">
              <a:avLst/>
            </a:prstGeom>
          </p:spPr>
          <p:txBody>
            <a:bodyPr wrap="square">
              <a:spAutoFit/>
            </a:bodyPr>
            <a:lstStyle/>
            <a:p>
              <a:pPr defTabSz="457200"/>
              <a:r>
                <a:rPr lang="en-US" sz="1200" b="1" dirty="0">
                  <a:solidFill>
                    <a:srgbClr val="404040"/>
                  </a:solidFill>
                  <a:latin typeface="Calibri" charset="0"/>
                  <a:ea typeface="Calibri" charset="0"/>
                  <a:cs typeface="Calibri" charset="0"/>
                </a:rPr>
                <a:t>Adult Disability </a:t>
              </a:r>
              <a:br>
                <a:rPr lang="en-US" sz="1200" b="1" dirty="0">
                  <a:solidFill>
                    <a:srgbClr val="404040"/>
                  </a:solidFill>
                  <a:latin typeface="Calibri" charset="0"/>
                  <a:ea typeface="Calibri" charset="0"/>
                  <a:cs typeface="Calibri" charset="0"/>
                </a:rPr>
              </a:br>
              <a:r>
                <a:rPr lang="en-US" sz="1200" b="1" dirty="0">
                  <a:solidFill>
                    <a:srgbClr val="404040"/>
                  </a:solidFill>
                  <a:latin typeface="Calibri" charset="0"/>
                  <a:ea typeface="Calibri" charset="0"/>
                  <a:cs typeface="Calibri" charset="0"/>
                </a:rPr>
                <a:t>and Elder Care</a:t>
              </a:r>
            </a:p>
          </p:txBody>
        </p:sp>
        <p:sp>
          <p:nvSpPr>
            <p:cNvPr id="18" name="Rectangle 17">
              <a:extLst>
                <a:ext uri="{FF2B5EF4-FFF2-40B4-BE49-F238E27FC236}">
                  <a16:creationId xmlns:a16="http://schemas.microsoft.com/office/drawing/2014/main" id="{5B28AF51-BB76-431A-8B96-5003F28A9936}"/>
                </a:ext>
              </a:extLst>
            </p:cNvPr>
            <p:cNvSpPr/>
            <p:nvPr/>
          </p:nvSpPr>
          <p:spPr>
            <a:xfrm>
              <a:off x="3739182" y="6156780"/>
              <a:ext cx="1874303" cy="276999"/>
            </a:xfrm>
            <a:prstGeom prst="rect">
              <a:avLst/>
            </a:prstGeom>
          </p:spPr>
          <p:txBody>
            <a:bodyPr wrap="square">
              <a:spAutoFit/>
            </a:bodyPr>
            <a:lstStyle/>
            <a:p>
              <a:pPr algn="ctr" defTabSz="457200"/>
              <a:r>
                <a:rPr lang="en-US" sz="1200" b="1" dirty="0">
                  <a:solidFill>
                    <a:srgbClr val="404040"/>
                  </a:solidFill>
                  <a:latin typeface="Calibri" charset="0"/>
                  <a:ea typeface="Calibri" charset="0"/>
                  <a:cs typeface="Calibri" charset="0"/>
                </a:rPr>
                <a:t>Adoption</a:t>
              </a:r>
            </a:p>
          </p:txBody>
        </p:sp>
        <p:sp>
          <p:nvSpPr>
            <p:cNvPr id="19" name="Rectangle 18">
              <a:extLst>
                <a:ext uri="{FF2B5EF4-FFF2-40B4-BE49-F238E27FC236}">
                  <a16:creationId xmlns:a16="http://schemas.microsoft.com/office/drawing/2014/main" id="{5BF2E71D-6AB7-4E22-94F2-202DB55B36CD}"/>
                </a:ext>
              </a:extLst>
            </p:cNvPr>
            <p:cNvSpPr/>
            <p:nvPr/>
          </p:nvSpPr>
          <p:spPr>
            <a:xfrm>
              <a:off x="1678864" y="5754784"/>
              <a:ext cx="1874303" cy="461665"/>
            </a:xfrm>
            <a:prstGeom prst="rect">
              <a:avLst/>
            </a:prstGeom>
          </p:spPr>
          <p:txBody>
            <a:bodyPr wrap="square">
              <a:spAutoFit/>
            </a:bodyPr>
            <a:lstStyle/>
            <a:p>
              <a:pPr algn="r" defTabSz="457200"/>
              <a:r>
                <a:rPr lang="en-US" sz="1200" b="1" dirty="0">
                  <a:solidFill>
                    <a:srgbClr val="404040"/>
                  </a:solidFill>
                  <a:latin typeface="Calibri" charset="0"/>
                  <a:ea typeface="Calibri" charset="0"/>
                  <a:cs typeface="Calibri" charset="0"/>
                </a:rPr>
                <a:t>Health and Wellness Coaching</a:t>
              </a:r>
            </a:p>
          </p:txBody>
        </p:sp>
        <p:sp>
          <p:nvSpPr>
            <p:cNvPr id="20" name="Rectangle 19">
              <a:extLst>
                <a:ext uri="{FF2B5EF4-FFF2-40B4-BE49-F238E27FC236}">
                  <a16:creationId xmlns:a16="http://schemas.microsoft.com/office/drawing/2014/main" id="{99013ED8-F86E-4726-9A96-1B63BAC38AA6}"/>
                </a:ext>
              </a:extLst>
            </p:cNvPr>
            <p:cNvSpPr/>
            <p:nvPr/>
          </p:nvSpPr>
          <p:spPr>
            <a:xfrm>
              <a:off x="1170435" y="5098310"/>
              <a:ext cx="1735958" cy="276999"/>
            </a:xfrm>
            <a:prstGeom prst="rect">
              <a:avLst/>
            </a:prstGeom>
          </p:spPr>
          <p:txBody>
            <a:bodyPr wrap="square">
              <a:spAutoFit/>
            </a:bodyPr>
            <a:lstStyle/>
            <a:p>
              <a:pPr algn="r" defTabSz="457200"/>
              <a:r>
                <a:rPr lang="en-US" sz="1200" b="1" dirty="0">
                  <a:solidFill>
                    <a:srgbClr val="404040"/>
                  </a:solidFill>
                  <a:latin typeface="Calibri" charset="0"/>
                  <a:ea typeface="Calibri" charset="0"/>
                  <a:cs typeface="Calibri" charset="0"/>
                </a:rPr>
                <a:t>Peer-to-Peer Support</a:t>
              </a:r>
            </a:p>
          </p:txBody>
        </p:sp>
        <p:sp>
          <p:nvSpPr>
            <p:cNvPr id="21" name="Rectangle 20">
              <a:extLst>
                <a:ext uri="{FF2B5EF4-FFF2-40B4-BE49-F238E27FC236}">
                  <a16:creationId xmlns:a16="http://schemas.microsoft.com/office/drawing/2014/main" id="{64B9600B-B39D-4E43-9D89-94910F64DD90}"/>
                </a:ext>
              </a:extLst>
            </p:cNvPr>
            <p:cNvSpPr/>
            <p:nvPr/>
          </p:nvSpPr>
          <p:spPr>
            <a:xfrm>
              <a:off x="751071" y="4374917"/>
              <a:ext cx="1735958" cy="276999"/>
            </a:xfrm>
            <a:prstGeom prst="rect">
              <a:avLst/>
            </a:prstGeom>
          </p:spPr>
          <p:txBody>
            <a:bodyPr wrap="square">
              <a:spAutoFit/>
            </a:bodyPr>
            <a:lstStyle/>
            <a:p>
              <a:pPr algn="r" defTabSz="457200"/>
              <a:r>
                <a:rPr lang="en-US" sz="1200" b="1" dirty="0">
                  <a:solidFill>
                    <a:srgbClr val="404040"/>
                  </a:solidFill>
                  <a:latin typeface="Calibri" charset="0"/>
                  <a:ea typeface="Calibri" charset="0"/>
                  <a:cs typeface="Calibri" charset="0"/>
                </a:rPr>
                <a:t>Special Needs</a:t>
              </a:r>
            </a:p>
          </p:txBody>
        </p:sp>
        <p:sp>
          <p:nvSpPr>
            <p:cNvPr id="22" name="Rectangle 21">
              <a:extLst>
                <a:ext uri="{FF2B5EF4-FFF2-40B4-BE49-F238E27FC236}">
                  <a16:creationId xmlns:a16="http://schemas.microsoft.com/office/drawing/2014/main" id="{B2C88379-5160-4BA7-9425-F425BF032A98}"/>
                </a:ext>
              </a:extLst>
            </p:cNvPr>
            <p:cNvSpPr/>
            <p:nvPr/>
          </p:nvSpPr>
          <p:spPr>
            <a:xfrm>
              <a:off x="892052" y="3482583"/>
              <a:ext cx="1735958" cy="461665"/>
            </a:xfrm>
            <a:prstGeom prst="rect">
              <a:avLst/>
            </a:prstGeom>
          </p:spPr>
          <p:txBody>
            <a:bodyPr wrap="square">
              <a:spAutoFit/>
            </a:bodyPr>
            <a:lstStyle/>
            <a:p>
              <a:pPr algn="r" defTabSz="457200"/>
              <a:r>
                <a:rPr lang="en-US" sz="1200" b="1" dirty="0">
                  <a:solidFill>
                    <a:srgbClr val="404040"/>
                  </a:solidFill>
                  <a:latin typeface="Calibri" charset="0"/>
                  <a:ea typeface="Calibri" charset="0"/>
                  <a:cs typeface="Calibri" charset="0"/>
                </a:rPr>
                <a:t>Spouse Relocation </a:t>
              </a:r>
            </a:p>
            <a:p>
              <a:pPr algn="r" defTabSz="457200"/>
              <a:r>
                <a:rPr lang="en-US" sz="1200" b="1" dirty="0">
                  <a:solidFill>
                    <a:srgbClr val="404040"/>
                  </a:solidFill>
                  <a:latin typeface="Calibri" charset="0"/>
                  <a:ea typeface="Calibri" charset="0"/>
                  <a:cs typeface="Calibri" charset="0"/>
                </a:rPr>
                <a:t>and Transition</a:t>
              </a:r>
            </a:p>
          </p:txBody>
        </p:sp>
        <p:sp>
          <p:nvSpPr>
            <p:cNvPr id="23" name="Rectangle 22">
              <a:extLst>
                <a:ext uri="{FF2B5EF4-FFF2-40B4-BE49-F238E27FC236}">
                  <a16:creationId xmlns:a16="http://schemas.microsoft.com/office/drawing/2014/main" id="{411E6DB7-0B4E-4398-A215-B0AE2CAACFEE}"/>
                </a:ext>
              </a:extLst>
            </p:cNvPr>
            <p:cNvSpPr/>
            <p:nvPr/>
          </p:nvSpPr>
          <p:spPr>
            <a:xfrm>
              <a:off x="1309728" y="2669079"/>
              <a:ext cx="1677661" cy="461665"/>
            </a:xfrm>
            <a:prstGeom prst="rect">
              <a:avLst/>
            </a:prstGeom>
          </p:spPr>
          <p:txBody>
            <a:bodyPr wrap="square">
              <a:spAutoFit/>
            </a:bodyPr>
            <a:lstStyle/>
            <a:p>
              <a:pPr algn="r" defTabSz="457200"/>
              <a:r>
                <a:rPr lang="en-US" sz="1200" b="1" dirty="0">
                  <a:solidFill>
                    <a:srgbClr val="404040"/>
                  </a:solidFill>
                  <a:latin typeface="Calibri" charset="0"/>
                  <a:ea typeface="Calibri" charset="0"/>
                  <a:cs typeface="Calibri" charset="0"/>
                </a:rPr>
                <a:t>Wounded Warrior and Caregivers</a:t>
              </a:r>
            </a:p>
          </p:txBody>
        </p:sp>
        <p:sp>
          <p:nvSpPr>
            <p:cNvPr id="24" name="Rectangle 23">
              <a:extLst>
                <a:ext uri="{FF2B5EF4-FFF2-40B4-BE49-F238E27FC236}">
                  <a16:creationId xmlns:a16="http://schemas.microsoft.com/office/drawing/2014/main" id="{62BAD2F9-4CA5-450D-A7D8-D87BCF8C0DC2}"/>
                </a:ext>
              </a:extLst>
            </p:cNvPr>
            <p:cNvSpPr/>
            <p:nvPr/>
          </p:nvSpPr>
          <p:spPr>
            <a:xfrm>
              <a:off x="1217733" y="2018261"/>
              <a:ext cx="2358858" cy="461665"/>
            </a:xfrm>
            <a:prstGeom prst="rect">
              <a:avLst/>
            </a:prstGeom>
          </p:spPr>
          <p:txBody>
            <a:bodyPr wrap="square">
              <a:spAutoFit/>
            </a:bodyPr>
            <a:lstStyle/>
            <a:p>
              <a:pPr algn="r" defTabSz="457200"/>
              <a:r>
                <a:rPr lang="en-US" sz="1200" b="1" dirty="0">
                  <a:solidFill>
                    <a:srgbClr val="404040"/>
                  </a:solidFill>
                  <a:latin typeface="Calibri" charset="0"/>
                  <a:ea typeface="Calibri" charset="0"/>
                  <a:cs typeface="Calibri" charset="0"/>
                </a:rPr>
                <a:t>Financial Counseling </a:t>
              </a:r>
              <a:br>
                <a:rPr lang="en-US" sz="1200" b="1" dirty="0">
                  <a:solidFill>
                    <a:srgbClr val="404040"/>
                  </a:solidFill>
                  <a:latin typeface="Calibri" charset="0"/>
                  <a:ea typeface="Calibri" charset="0"/>
                  <a:cs typeface="Calibri" charset="0"/>
                </a:rPr>
              </a:br>
              <a:r>
                <a:rPr lang="en-US" sz="1200" b="1" dirty="0">
                  <a:solidFill>
                    <a:srgbClr val="404040"/>
                  </a:solidFill>
                  <a:latin typeface="Calibri" charset="0"/>
                  <a:ea typeface="Calibri" charset="0"/>
                  <a:cs typeface="Calibri" charset="0"/>
                </a:rPr>
                <a:t>and Tax Consultation</a:t>
              </a:r>
            </a:p>
          </p:txBody>
        </p:sp>
      </p:grpSp>
    </p:spTree>
    <p:extLst>
      <p:ext uri="{BB962C8B-B14F-4D97-AF65-F5344CB8AC3E}">
        <p14:creationId xmlns:p14="http://schemas.microsoft.com/office/powerpoint/2010/main" val="94164814"/>
      </p:ext>
    </p:extLst>
  </p:cSld>
  <p:clrMapOvr>
    <a:masterClrMapping/>
  </p:clrMapOvr>
  <p:extLst>
    <p:ext uri="{DCECCB84-F9BA-43D5-87BE-67443E8EF086}">
      <p15:sldGuideLst xmlns:p15="http://schemas.microsoft.com/office/powerpoint/2012/main">
        <p15:guide id="1" pos="42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 informa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57DC719-D012-4F11-B838-8EAA02650AD4}"/>
              </a:ext>
            </a:extLst>
          </p:cNvPr>
          <p:cNvSpPr>
            <a:spLocks noGrp="1"/>
          </p:cNvSpPr>
          <p:nvPr>
            <p:ph type="title"/>
          </p:nvPr>
        </p:nvSpPr>
        <p:spPr>
          <a:xfrm>
            <a:off x="628650" y="665018"/>
            <a:ext cx="7886700" cy="978773"/>
          </a:xfrm>
          <a:prstGeom prst="rect">
            <a:avLst/>
          </a:prstGeom>
        </p:spPr>
        <p:txBody>
          <a:bodyPr anchor="ctr"/>
          <a:lstStyle>
            <a:lvl1pPr>
              <a:defRPr sz="3000" b="1">
                <a:solidFill>
                  <a:schemeClr val="bg1"/>
                </a:solidFill>
                <a:latin typeface="+mn-lt"/>
              </a:defRPr>
            </a:lvl1pPr>
          </a:lstStyle>
          <a:p>
            <a:r>
              <a:rPr lang="en-US"/>
              <a:t>Click to edit Master title style</a:t>
            </a:r>
          </a:p>
        </p:txBody>
      </p:sp>
      <p:sp>
        <p:nvSpPr>
          <p:cNvPr id="4" name="Slide Number Placeholder 3">
            <a:extLst>
              <a:ext uri="{FF2B5EF4-FFF2-40B4-BE49-F238E27FC236}">
                <a16:creationId xmlns:a16="http://schemas.microsoft.com/office/drawing/2014/main" id="{216B8443-2791-4714-A308-208A01DF51F4}"/>
              </a:ext>
            </a:extLst>
          </p:cNvPr>
          <p:cNvSpPr>
            <a:spLocks noGrp="1"/>
          </p:cNvSpPr>
          <p:nvPr>
            <p:ph type="sldNum" sz="quarter" idx="11"/>
          </p:nvPr>
        </p:nvSpPr>
        <p:spPr>
          <a:xfrm>
            <a:off x="7086600" y="6443445"/>
            <a:ext cx="2057400" cy="393616"/>
          </a:xfrm>
        </p:spPr>
        <p:txBody>
          <a:bodyPr/>
          <a:lstStyle>
            <a:lvl1pPr>
              <a:defRPr sz="1800"/>
            </a:lvl1pPr>
          </a:lstStyle>
          <a:p>
            <a:fld id="{2D06A98E-9D45-4AC9-A0D5-10D89E137443}" type="slidenum">
              <a:rPr lang="en-US" smtClean="0"/>
              <a:pPr/>
              <a:t>‹#›</a:t>
            </a:fld>
            <a:endParaRPr lang="en-US" dirty="0"/>
          </a:p>
        </p:txBody>
      </p:sp>
      <p:sp>
        <p:nvSpPr>
          <p:cNvPr id="12" name="Footer Placeholder 3">
            <a:extLst>
              <a:ext uri="{FF2B5EF4-FFF2-40B4-BE49-F238E27FC236}">
                <a16:creationId xmlns:a16="http://schemas.microsoft.com/office/drawing/2014/main" id="{24F96CE4-7A10-454E-BBB4-E1185863B9C1}"/>
              </a:ext>
            </a:extLst>
          </p:cNvPr>
          <p:cNvSpPr>
            <a:spLocks noGrp="1"/>
          </p:cNvSpPr>
          <p:nvPr>
            <p:ph type="ftr" sz="quarter" idx="3"/>
          </p:nvPr>
        </p:nvSpPr>
        <p:spPr>
          <a:xfrm>
            <a:off x="2312760" y="6429165"/>
            <a:ext cx="4518479"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sp>
        <p:nvSpPr>
          <p:cNvPr id="3" name="Text Placeholder 2">
            <a:extLst>
              <a:ext uri="{FF2B5EF4-FFF2-40B4-BE49-F238E27FC236}">
                <a16:creationId xmlns:a16="http://schemas.microsoft.com/office/drawing/2014/main" id="{48419962-6518-4AB1-A7E7-8073A4BB1A44}"/>
              </a:ext>
            </a:extLst>
          </p:cNvPr>
          <p:cNvSpPr>
            <a:spLocks noGrp="1"/>
          </p:cNvSpPr>
          <p:nvPr>
            <p:ph type="body" sz="quarter" idx="12"/>
          </p:nvPr>
        </p:nvSpPr>
        <p:spPr>
          <a:xfrm>
            <a:off x="930275" y="1935071"/>
            <a:ext cx="6556375" cy="515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22072F0D-A52D-4141-B1B8-7FBE9E61D425}"/>
              </a:ext>
            </a:extLst>
          </p:cNvPr>
          <p:cNvSpPr>
            <a:spLocks noGrp="1"/>
          </p:cNvSpPr>
          <p:nvPr>
            <p:ph type="body" sz="quarter" idx="13"/>
          </p:nvPr>
        </p:nvSpPr>
        <p:spPr>
          <a:xfrm>
            <a:off x="930275" y="3300413"/>
            <a:ext cx="6556375" cy="646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F19CBBEE-18E4-4F3A-93F8-46BB8EE0E69A}"/>
              </a:ext>
            </a:extLst>
          </p:cNvPr>
          <p:cNvSpPr>
            <a:spLocks noGrp="1"/>
          </p:cNvSpPr>
          <p:nvPr>
            <p:ph type="body" sz="quarter" idx="14"/>
          </p:nvPr>
        </p:nvSpPr>
        <p:spPr>
          <a:xfrm>
            <a:off x="930275" y="4745038"/>
            <a:ext cx="6556375" cy="646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176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0.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9.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descr="Gray background color." title="Footer Background Color">
            <a:extLst>
              <a:ext uri="{FF2B5EF4-FFF2-40B4-BE49-F238E27FC236}">
                <a16:creationId xmlns:a16="http://schemas.microsoft.com/office/drawing/2014/main" id="{0FD4687B-EC92-42FD-AE2C-BA3913073DA7}"/>
              </a:ext>
            </a:extLst>
          </p:cNvPr>
          <p:cNvSpPr/>
          <p:nvPr userDrawn="1"/>
        </p:nvSpPr>
        <p:spPr>
          <a:xfrm>
            <a:off x="1846" y="6426986"/>
            <a:ext cx="9144000" cy="432031"/>
          </a:xfrm>
          <a:prstGeom prst="rect">
            <a:avLst/>
          </a:prstGeom>
          <a:solidFill>
            <a:srgbClr val="0D0D0D">
              <a:alpha val="7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050" dirty="0">
              <a:solidFill>
                <a:schemeClr val="bg1"/>
              </a:solidFill>
              <a:latin typeface="Calibri" charset="0"/>
              <a:ea typeface="Calibri" charset="0"/>
              <a:cs typeface="Calibri" charset="0"/>
            </a:endParaRPr>
          </a:p>
        </p:txBody>
      </p:sp>
      <p:sp>
        <p:nvSpPr>
          <p:cNvPr id="7" name="Rectangle 6" descr="Red header bar.">
            <a:extLst>
              <a:ext uri="{FF2B5EF4-FFF2-40B4-BE49-F238E27FC236}">
                <a16:creationId xmlns:a16="http://schemas.microsoft.com/office/drawing/2014/main" id="{E68271E4-9A7D-47B1-9057-D150959EE917}"/>
              </a:ext>
            </a:extLst>
          </p:cNvPr>
          <p:cNvSpPr/>
          <p:nvPr userDrawn="1"/>
        </p:nvSpPr>
        <p:spPr>
          <a:xfrm>
            <a:off x="0" y="190176"/>
            <a:ext cx="7406640" cy="466344"/>
          </a:xfrm>
          <a:prstGeom prst="rect">
            <a:avLst/>
          </a:prstGeom>
          <a:solidFill>
            <a:srgbClr val="D12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D12A2F"/>
              </a:solidFill>
            </a:endParaRPr>
          </a:p>
        </p:txBody>
      </p:sp>
      <p:sp>
        <p:nvSpPr>
          <p:cNvPr id="10" name="Title">
            <a:extLst>
              <a:ext uri="{FF2B5EF4-FFF2-40B4-BE49-F238E27FC236}">
                <a16:creationId xmlns:a16="http://schemas.microsoft.com/office/drawing/2014/main" id="{2BF59A01-B5A6-46F4-A7C3-F87545A0AC44}"/>
              </a:ext>
            </a:extLst>
          </p:cNvPr>
          <p:cNvSpPr txBox="1">
            <a:spLocks/>
          </p:cNvSpPr>
          <p:nvPr userDrawn="1"/>
        </p:nvSpPr>
        <p:spPr>
          <a:xfrm>
            <a:off x="471488" y="607346"/>
            <a:ext cx="7387221" cy="1008556"/>
          </a:xfrm>
          <a:prstGeom prst="rect">
            <a:avLst/>
          </a:prstGeom>
        </p:spPr>
        <p:txBody>
          <a:bodyPr anchor="ctr">
            <a:norm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pPr algn="l"/>
            <a:endParaRPr lang="en-US" sz="2250" b="1" dirty="0">
              <a:solidFill>
                <a:schemeClr val="bg2"/>
              </a:solidFill>
            </a:endParaRPr>
          </a:p>
        </p:txBody>
      </p:sp>
      <p:pic>
        <p:nvPicPr>
          <p:cNvPr id="11" name="Military OneSource Logo">
            <a:extLst>
              <a:ext uri="{FF2B5EF4-FFF2-40B4-BE49-F238E27FC236}">
                <a16:creationId xmlns:a16="http://schemas.microsoft.com/office/drawing/2014/main" id="{162FBE0E-F41A-4983-BB2C-F751EFDBB98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633271" y="227785"/>
            <a:ext cx="1307592" cy="313712"/>
          </a:xfrm>
          <a:prstGeom prst="rect">
            <a:avLst/>
          </a:prstGeom>
        </p:spPr>
      </p:pic>
      <p:sp>
        <p:nvSpPr>
          <p:cNvPr id="9" name="Rectangle 8">
            <a:extLst>
              <a:ext uri="{FF2B5EF4-FFF2-40B4-BE49-F238E27FC236}">
                <a16:creationId xmlns:a16="http://schemas.microsoft.com/office/drawing/2014/main" id="{00886FC0-80F6-4263-983B-B77CB627CCAC}"/>
              </a:ext>
            </a:extLst>
          </p:cNvPr>
          <p:cNvSpPr/>
          <p:nvPr userDrawn="1"/>
        </p:nvSpPr>
        <p:spPr>
          <a:xfrm>
            <a:off x="0" y="644252"/>
            <a:ext cx="9144000" cy="995774"/>
          </a:xfrm>
          <a:prstGeom prst="rect">
            <a:avLst/>
          </a:prstGeom>
          <a:solidFill>
            <a:srgbClr val="1F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E7E6E6"/>
                </a:solidFill>
                <a:effectLst/>
                <a:uLnTx/>
                <a:uFillTx/>
                <a:latin typeface="+mn-lt"/>
                <a:ea typeface="+mn-ea"/>
                <a:cs typeface="+mn-cs"/>
              </a:rPr>
              <a:t>          </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2060"/>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mn-lt"/>
                <a:ea typeface="+mn-ea"/>
                <a:cs typeface="+mn-cs"/>
              </a:rPr>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086600" y="6451991"/>
            <a:ext cx="2057400" cy="393616"/>
          </a:xfrm>
          <a:prstGeom prst="rect">
            <a:avLst/>
          </a:prstGeom>
        </p:spPr>
        <p:txBody>
          <a:bodyPr vert="horz" lIns="91440" tIns="45720" rIns="91440" bIns="45720" rtlCol="0" anchor="ctr"/>
          <a:lstStyle>
            <a:lvl1pPr algn="r">
              <a:defRPr sz="1800">
                <a:solidFill>
                  <a:schemeClr val="bg1"/>
                </a:solidFill>
              </a:defRPr>
            </a:lvl1pPr>
          </a:lstStyle>
          <a:p>
            <a:fld id="{2D06A98E-9D45-4AC9-A0D5-10D89E137443}" type="slidenum">
              <a:rPr lang="en-US" smtClean="0"/>
              <a:pPr/>
              <a:t>‹#›</a:t>
            </a:fld>
            <a:endParaRPr lang="en-US" dirty="0"/>
          </a:p>
        </p:txBody>
      </p:sp>
      <p:sp>
        <p:nvSpPr>
          <p:cNvPr id="14" name="Footer Placeholder 3">
            <a:extLst>
              <a:ext uri="{FF2B5EF4-FFF2-40B4-BE49-F238E27FC236}">
                <a16:creationId xmlns:a16="http://schemas.microsoft.com/office/drawing/2014/main" id="{749B0742-BCC9-4184-B562-CE7858EEC9D1}"/>
              </a:ext>
            </a:extLst>
          </p:cNvPr>
          <p:cNvSpPr>
            <a:spLocks noGrp="1"/>
          </p:cNvSpPr>
          <p:nvPr>
            <p:ph type="ftr" sz="quarter" idx="3"/>
          </p:nvPr>
        </p:nvSpPr>
        <p:spPr>
          <a:xfrm>
            <a:off x="2225675" y="6457333"/>
            <a:ext cx="4692650"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spTree>
    <p:extLst>
      <p:ext uri="{BB962C8B-B14F-4D97-AF65-F5344CB8AC3E}">
        <p14:creationId xmlns:p14="http://schemas.microsoft.com/office/powerpoint/2010/main" val="5476812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b="0" kern="120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accent1">
              <a:lumMod val="75000"/>
            </a:schemeClr>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06B157-BCDC-408A-807E-3B2C76769877}"/>
              </a:ext>
            </a:extLst>
          </p:cNvPr>
          <p:cNvSpPr/>
          <p:nvPr userDrawn="1"/>
        </p:nvSpPr>
        <p:spPr>
          <a:xfrm>
            <a:off x="0" y="676181"/>
            <a:ext cx="9144000" cy="964702"/>
          </a:xfrm>
          <a:prstGeom prst="rect">
            <a:avLst/>
          </a:prstGeom>
          <a:solidFill>
            <a:srgbClr val="1F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A52BB95E-FDBE-4961-BE7F-83F2260EAD56}"/>
              </a:ext>
            </a:extLst>
          </p:cNvPr>
          <p:cNvGrpSpPr/>
          <p:nvPr userDrawn="1"/>
        </p:nvGrpSpPr>
        <p:grpSpPr>
          <a:xfrm>
            <a:off x="0" y="209837"/>
            <a:ext cx="9144000" cy="6693826"/>
            <a:chOff x="0" y="190176"/>
            <a:chExt cx="9144000" cy="6693826"/>
          </a:xfrm>
        </p:grpSpPr>
        <p:pic>
          <p:nvPicPr>
            <p:cNvPr id="11" name="Military OneSource Logo">
              <a:extLst>
                <a:ext uri="{FF2B5EF4-FFF2-40B4-BE49-F238E27FC236}">
                  <a16:creationId xmlns:a16="http://schemas.microsoft.com/office/drawing/2014/main" id="{162FBE0E-F41A-4983-BB2C-F751EFDBB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633271" y="227785"/>
              <a:ext cx="1307592" cy="313712"/>
            </a:xfrm>
            <a:prstGeom prst="rect">
              <a:avLst/>
            </a:prstGeom>
          </p:spPr>
        </p:pic>
        <p:sp>
          <p:nvSpPr>
            <p:cNvPr id="7" name="Rectangle 6" descr="Red header bar.">
              <a:extLst>
                <a:ext uri="{FF2B5EF4-FFF2-40B4-BE49-F238E27FC236}">
                  <a16:creationId xmlns:a16="http://schemas.microsoft.com/office/drawing/2014/main" id="{E68271E4-9A7D-47B1-9057-D150959EE917}"/>
                </a:ext>
              </a:extLst>
            </p:cNvPr>
            <p:cNvSpPr/>
            <p:nvPr userDrawn="1"/>
          </p:nvSpPr>
          <p:spPr>
            <a:xfrm>
              <a:off x="0" y="190176"/>
              <a:ext cx="7406640" cy="466344"/>
            </a:xfrm>
            <a:prstGeom prst="rect">
              <a:avLst/>
            </a:prstGeom>
            <a:solidFill>
              <a:srgbClr val="D12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D12A2F"/>
                </a:solidFill>
              </a:endParaRPr>
            </a:p>
          </p:txBody>
        </p:sp>
        <p:sp>
          <p:nvSpPr>
            <p:cNvPr id="9" name="Rectangle 8">
              <a:extLst>
                <a:ext uri="{FF2B5EF4-FFF2-40B4-BE49-F238E27FC236}">
                  <a16:creationId xmlns:a16="http://schemas.microsoft.com/office/drawing/2014/main" id="{00886FC0-80F6-4263-983B-B77CB627CCAC}"/>
                </a:ext>
              </a:extLst>
            </p:cNvPr>
            <p:cNvSpPr/>
            <p:nvPr userDrawn="1"/>
          </p:nvSpPr>
          <p:spPr>
            <a:xfrm>
              <a:off x="0" y="6563962"/>
              <a:ext cx="9144000" cy="320040"/>
            </a:xfrm>
            <a:prstGeom prst="rect">
              <a:avLst/>
            </a:prstGeom>
            <a:solidFill>
              <a:srgbClr val="1F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E7E6E6"/>
                  </a:solidFill>
                  <a:effectLst/>
                  <a:uLnTx/>
                  <a:uFillTx/>
                  <a:latin typeface="+mn-lt"/>
                  <a:ea typeface="+mn-ea"/>
                  <a:cs typeface="+mn-cs"/>
                </a:rPr>
                <a:t>          </a:t>
              </a:r>
            </a:p>
          </p:txBody>
        </p:sp>
      </p:grpSp>
      <p:sp>
        <p:nvSpPr>
          <p:cNvPr id="2" name="Title Placeholder 1">
            <a:extLst>
              <a:ext uri="{FF2B5EF4-FFF2-40B4-BE49-F238E27FC236}">
                <a16:creationId xmlns:a16="http://schemas.microsoft.com/office/drawing/2014/main" id="{E78EF6D6-B1AB-4792-878B-6C0E0F0946DE}"/>
              </a:ext>
            </a:extLst>
          </p:cNvPr>
          <p:cNvSpPr>
            <a:spLocks noGrp="1"/>
          </p:cNvSpPr>
          <p:nvPr userDrawn="1">
            <p:ph type="title"/>
          </p:nvPr>
        </p:nvSpPr>
        <p:spPr>
          <a:xfrm>
            <a:off x="495300" y="717191"/>
            <a:ext cx="7886700" cy="923692"/>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p:cNvSpPr>
            <a:spLocks noGrp="1"/>
          </p:cNvSpPr>
          <p:nvPr userDrawn="1">
            <p:ph type="sldNum" sz="quarter" idx="4"/>
          </p:nvPr>
        </p:nvSpPr>
        <p:spPr>
          <a:xfrm>
            <a:off x="7086600" y="6552777"/>
            <a:ext cx="2057400" cy="393616"/>
          </a:xfrm>
          <a:prstGeom prst="rect">
            <a:avLst/>
          </a:prstGeom>
        </p:spPr>
        <p:txBody>
          <a:bodyPr vert="horz" lIns="91440" tIns="45720" rIns="91440" bIns="45720" rtlCol="0" anchor="ctr"/>
          <a:lstStyle>
            <a:lvl1pPr algn="r">
              <a:defRPr sz="1200">
                <a:solidFill>
                  <a:schemeClr val="bg1"/>
                </a:solidFill>
              </a:defRPr>
            </a:lvl1pPr>
          </a:lstStyle>
          <a:p>
            <a:fld id="{2D06A98E-9D45-4AC9-A0D5-10D89E137443}" type="slidenum">
              <a:rPr lang="en-US" smtClean="0"/>
              <a:pPr/>
              <a:t>‹#›</a:t>
            </a:fld>
            <a:endParaRPr lang="en-US" dirty="0"/>
          </a:p>
        </p:txBody>
      </p:sp>
      <p:sp>
        <p:nvSpPr>
          <p:cNvPr id="3" name="Text Placeholder 2"/>
          <p:cNvSpPr>
            <a:spLocks noGrp="1"/>
          </p:cNvSpPr>
          <p:nvPr userDrawn="1">
            <p:ph type="body" idx="1"/>
          </p:nvPr>
        </p:nvSpPr>
        <p:spPr>
          <a:xfrm>
            <a:off x="495300" y="1904288"/>
            <a:ext cx="7886700" cy="4351338"/>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mn-lt"/>
                <a:ea typeface="+mn-ea"/>
                <a:cs typeface="+mn-cs"/>
              </a:rPr>
              <a:t>Edit Master text styles</a:t>
            </a:r>
          </a:p>
          <a:p>
            <a:pPr marL="22860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2060"/>
                </a:solidFill>
                <a:effectLst/>
                <a:uLnTx/>
                <a:uFillTx/>
                <a:latin typeface="+mn-lt"/>
                <a:ea typeface="+mn-ea"/>
                <a:cs typeface="+mn-cs"/>
              </a:rPr>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mn-lt"/>
                <a:ea typeface="+mn-ea"/>
                <a:cs typeface="+mn-cs"/>
              </a:rPr>
              <a:t>Third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Fourth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Fifth level</a:t>
            </a:r>
          </a:p>
        </p:txBody>
      </p:sp>
    </p:spTree>
    <p:extLst>
      <p:ext uri="{BB962C8B-B14F-4D97-AF65-F5344CB8AC3E}">
        <p14:creationId xmlns:p14="http://schemas.microsoft.com/office/powerpoint/2010/main" val="155542417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hf hdr="0" dt="0"/>
  <p:txStyles>
    <p:titleStyle>
      <a:lvl1pPr algn="l" defTabSz="914400" rtl="0" eaLnBrk="1" latinLnBrk="0" hangingPunct="1">
        <a:lnSpc>
          <a:spcPct val="90000"/>
        </a:lnSpc>
        <a:spcBef>
          <a:spcPct val="0"/>
        </a:spcBef>
        <a:buNone/>
        <a:defRPr sz="3000" b="1" kern="1200">
          <a:solidFill>
            <a:schemeClr val="bg1"/>
          </a:solidFill>
          <a:latin typeface="+mn-lt"/>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kern="120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accent1">
              <a:lumMod val="75000"/>
            </a:schemeClr>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lumMod val="75000"/>
              <a:lumOff val="25000"/>
            </a:schemeClr>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p15:clr>
            <a:srgbClr val="F26B43"/>
          </p15:clr>
        </p15:guide>
        <p15:guide id="2" orient="horz" pos="1200">
          <p15:clr>
            <a:srgbClr val="F26B43"/>
          </p15:clr>
        </p15:guide>
        <p15:guide id="3" pos="5376">
          <p15:clr>
            <a:srgbClr val="F26B43"/>
          </p15:clr>
        </p15:guide>
        <p15:guide id="4" pos="192">
          <p15:clr>
            <a:srgbClr val="F26B43"/>
          </p15:clr>
        </p15:guide>
        <p15:guide id="5" pos="33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Military OneSource Logo">
            <a:extLst>
              <a:ext uri="{FF2B5EF4-FFF2-40B4-BE49-F238E27FC236}">
                <a16:creationId xmlns:a16="http://schemas.microsoft.com/office/drawing/2014/main" id="{162FBE0E-F41A-4983-BB2C-F751EFDBB98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633271" y="227785"/>
            <a:ext cx="1307592" cy="313712"/>
          </a:xfrm>
          <a:prstGeom prst="rect">
            <a:avLst/>
          </a:prstGeom>
        </p:spPr>
      </p:pic>
      <p:pic>
        <p:nvPicPr>
          <p:cNvPr id="5" name="Picture 4" descr="Shape&#10;&#10;Description automatically generated">
            <a:extLst>
              <a:ext uri="{FF2B5EF4-FFF2-40B4-BE49-F238E27FC236}">
                <a16:creationId xmlns:a16="http://schemas.microsoft.com/office/drawing/2014/main" id="{580BE434-9636-184D-A30C-A7441D30D76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2814" y="656519"/>
            <a:ext cx="2280534" cy="651581"/>
          </a:xfrm>
          <a:prstGeom prst="rect">
            <a:avLst/>
          </a:prstGeom>
        </p:spPr>
      </p:pic>
      <p:sp>
        <p:nvSpPr>
          <p:cNvPr id="9" name="Rectangle 8">
            <a:extLst>
              <a:ext uri="{FF2B5EF4-FFF2-40B4-BE49-F238E27FC236}">
                <a16:creationId xmlns:a16="http://schemas.microsoft.com/office/drawing/2014/main" id="{00886FC0-80F6-4263-983B-B77CB627CCAC}"/>
              </a:ext>
            </a:extLst>
          </p:cNvPr>
          <p:cNvSpPr/>
          <p:nvPr userDrawn="1"/>
        </p:nvSpPr>
        <p:spPr>
          <a:xfrm>
            <a:off x="856932" y="656520"/>
            <a:ext cx="8287067" cy="651580"/>
          </a:xfrm>
          <a:prstGeom prst="rect">
            <a:avLst/>
          </a:prstGeom>
          <a:gradFill>
            <a:gsLst>
              <a:gs pos="7000">
                <a:srgbClr val="1E355E"/>
              </a:gs>
              <a:gs pos="100000">
                <a:srgbClr val="425577"/>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E7E6E6"/>
                </a:solidFill>
                <a:effectLst/>
                <a:uLnTx/>
                <a:uFillTx/>
                <a:latin typeface="+mn-lt"/>
                <a:ea typeface="+mn-ea"/>
                <a:cs typeface="+mn-cs"/>
              </a:rPr>
              <a:t>          </a:t>
            </a:r>
          </a:p>
        </p:txBody>
      </p:sp>
      <p:sp>
        <p:nvSpPr>
          <p:cNvPr id="7" name="Rectangle 6" descr="Red header bar.">
            <a:extLst>
              <a:ext uri="{FF2B5EF4-FFF2-40B4-BE49-F238E27FC236}">
                <a16:creationId xmlns:a16="http://schemas.microsoft.com/office/drawing/2014/main" id="{E68271E4-9A7D-47B1-9057-D150959EE917}"/>
              </a:ext>
            </a:extLst>
          </p:cNvPr>
          <p:cNvSpPr/>
          <p:nvPr userDrawn="1"/>
        </p:nvSpPr>
        <p:spPr>
          <a:xfrm>
            <a:off x="0" y="190176"/>
            <a:ext cx="7406640" cy="466344"/>
          </a:xfrm>
          <a:prstGeom prst="rect">
            <a:avLst/>
          </a:prstGeom>
          <a:solidFill>
            <a:srgbClr val="D12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D12A2F"/>
              </a:solidFill>
            </a:endParaRPr>
          </a:p>
        </p:txBody>
      </p:sp>
      <p:sp>
        <p:nvSpPr>
          <p:cNvPr id="12" name="Rectangle 11" descr="Gray background color." title="Footer Background Color">
            <a:extLst>
              <a:ext uri="{FF2B5EF4-FFF2-40B4-BE49-F238E27FC236}">
                <a16:creationId xmlns:a16="http://schemas.microsoft.com/office/drawing/2014/main" id="{0FD4687B-EC92-42FD-AE2C-BA3913073DA7}"/>
              </a:ext>
            </a:extLst>
          </p:cNvPr>
          <p:cNvSpPr/>
          <p:nvPr userDrawn="1"/>
        </p:nvSpPr>
        <p:spPr>
          <a:xfrm>
            <a:off x="1846" y="6426986"/>
            <a:ext cx="9144000" cy="432031"/>
          </a:xfrm>
          <a:prstGeom prst="rect">
            <a:avLst/>
          </a:prstGeom>
          <a:solidFill>
            <a:srgbClr val="0D0D0D">
              <a:alpha val="7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050">
              <a:solidFill>
                <a:schemeClr val="bg1"/>
              </a:solidFill>
              <a:latin typeface="Calibri" charset="0"/>
              <a:ea typeface="Calibri" charset="0"/>
              <a:cs typeface="Calibri" charset="0"/>
            </a:endParaRPr>
          </a:p>
        </p:txBody>
      </p:sp>
      <p:sp>
        <p:nvSpPr>
          <p:cNvPr id="2" name="Title Placeholder 1">
            <a:extLst>
              <a:ext uri="{FF2B5EF4-FFF2-40B4-BE49-F238E27FC236}">
                <a16:creationId xmlns:a16="http://schemas.microsoft.com/office/drawing/2014/main" id="{E78EF6D6-B1AB-4792-878B-6C0E0F0946DE}"/>
              </a:ext>
            </a:extLst>
          </p:cNvPr>
          <p:cNvSpPr>
            <a:spLocks noGrp="1"/>
          </p:cNvSpPr>
          <p:nvPr userDrawn="1">
            <p:ph type="title"/>
          </p:nvPr>
        </p:nvSpPr>
        <p:spPr>
          <a:xfrm>
            <a:off x="880426" y="650431"/>
            <a:ext cx="7406641" cy="718646"/>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p:cNvSpPr>
            <a:spLocks noGrp="1"/>
          </p:cNvSpPr>
          <p:nvPr userDrawn="1">
            <p:ph type="sldNum" sz="quarter" idx="4"/>
          </p:nvPr>
        </p:nvSpPr>
        <p:spPr>
          <a:xfrm>
            <a:off x="7086600" y="6451991"/>
            <a:ext cx="2057400" cy="393616"/>
          </a:xfrm>
          <a:prstGeom prst="rect">
            <a:avLst/>
          </a:prstGeom>
        </p:spPr>
        <p:txBody>
          <a:bodyPr vert="horz" lIns="91440" tIns="45720" rIns="91440" bIns="45720" rtlCol="0" anchor="ctr"/>
          <a:lstStyle>
            <a:lvl1pPr algn="r">
              <a:defRPr sz="1800">
                <a:solidFill>
                  <a:schemeClr val="bg1"/>
                </a:solidFill>
              </a:defRPr>
            </a:lvl1pPr>
          </a:lstStyle>
          <a:p>
            <a:fld id="{2D06A98E-9D45-4AC9-A0D5-10D89E137443}" type="slidenum">
              <a:rPr lang="en-US" smtClean="0"/>
              <a:pPr/>
              <a:t>‹#›</a:t>
            </a:fld>
            <a:endParaRPr lang="en-US"/>
          </a:p>
        </p:txBody>
      </p:sp>
      <p:sp>
        <p:nvSpPr>
          <p:cNvPr id="3" name="Text Placeholder 2"/>
          <p:cNvSpPr>
            <a:spLocks noGrp="1"/>
          </p:cNvSpPr>
          <p:nvPr userDrawn="1">
            <p:ph type="body" idx="1"/>
          </p:nvPr>
        </p:nvSpPr>
        <p:spPr>
          <a:xfrm>
            <a:off x="400367" y="1661385"/>
            <a:ext cx="7886700" cy="4351338"/>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2060"/>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Fifth level</a:t>
            </a:r>
          </a:p>
        </p:txBody>
      </p:sp>
      <p:sp>
        <p:nvSpPr>
          <p:cNvPr id="14" name="Footer Placeholder 3">
            <a:extLst>
              <a:ext uri="{FF2B5EF4-FFF2-40B4-BE49-F238E27FC236}">
                <a16:creationId xmlns:a16="http://schemas.microsoft.com/office/drawing/2014/main" id="{749B0742-BCC9-4184-B562-CE7858EEC9D1}"/>
              </a:ext>
            </a:extLst>
          </p:cNvPr>
          <p:cNvSpPr>
            <a:spLocks noGrp="1"/>
          </p:cNvSpPr>
          <p:nvPr userDrawn="1">
            <p:ph type="ftr" sz="quarter" idx="3"/>
          </p:nvPr>
        </p:nvSpPr>
        <p:spPr>
          <a:xfrm>
            <a:off x="2225675" y="6440241"/>
            <a:ext cx="4692650" cy="420982"/>
          </a:xfrm>
          <a:prstGeom prst="rect">
            <a:avLst/>
          </a:prstGeom>
        </p:spPr>
        <p:txBody>
          <a:bodyPr anchor="ctr"/>
          <a:lstStyle>
            <a:lvl1pPr algn="ctr">
              <a:defRPr sz="1800">
                <a:solidFill>
                  <a:schemeClr val="bg1"/>
                </a:solidFill>
              </a:defRPr>
            </a:lvl1pPr>
          </a:lstStyle>
          <a:p>
            <a:r>
              <a:rPr lang="en-US">
                <a:ea typeface="Calibri" charset="0"/>
                <a:cs typeface="Calibri" charset="0"/>
              </a:rPr>
              <a:t>www.MilitaryOneSource.mil  •  800-342-9647</a:t>
            </a:r>
          </a:p>
        </p:txBody>
      </p:sp>
    </p:spTree>
    <p:extLst>
      <p:ext uri="{BB962C8B-B14F-4D97-AF65-F5344CB8AC3E}">
        <p14:creationId xmlns:p14="http://schemas.microsoft.com/office/powerpoint/2010/main" val="62848748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hf hdr="0" dt="0"/>
  <p:txStyles>
    <p:titleStyle>
      <a:lvl1pPr algn="l" defTabSz="914400" rtl="0" eaLnBrk="1" latinLnBrk="0" hangingPunct="1">
        <a:lnSpc>
          <a:spcPct val="90000"/>
        </a:lnSpc>
        <a:spcBef>
          <a:spcPct val="0"/>
        </a:spcBef>
        <a:buNone/>
        <a:defRPr sz="3000" b="0" i="0" kern="1200" baseline="0">
          <a:solidFill>
            <a:schemeClr val="bg1"/>
          </a:solidFill>
          <a:latin typeface="+mn-lt"/>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b="0" i="0" kern="1200" baseline="0">
          <a:solidFill>
            <a:srgbClr val="1F355E"/>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accent1">
              <a:lumMod val="75000"/>
            </a:schemeClr>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lumMod val="75000"/>
              <a:lumOff val="25000"/>
            </a:schemeClr>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p15:clr>
            <a:srgbClr val="F26B43"/>
          </p15:clr>
        </p15:guide>
        <p15:guide id="2" orient="horz" pos="1200">
          <p15:clr>
            <a:srgbClr val="F26B43"/>
          </p15:clr>
        </p15:guide>
        <p15:guide id="3" pos="5376">
          <p15:clr>
            <a:srgbClr val="F26B43"/>
          </p15:clr>
        </p15:guide>
        <p15:guide id="4" pos="192">
          <p15:clr>
            <a:srgbClr val="F26B43"/>
          </p15:clr>
        </p15:guide>
        <p15:guide id="5" pos="33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png"/><Relationship Id="rId3" Type="http://schemas.openxmlformats.org/officeDocument/2006/relationships/image" Target="../media/image10.png"/><Relationship Id="rId7" Type="http://schemas.openxmlformats.org/officeDocument/2006/relationships/hyperlink" Target="https://love.resilienceboost.com/" TargetMode="External"/><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hyperlink" Target="https://www.militaryonesource.mil/health-wellness/healthy-living/managing-stress/chill-drills-by-military-onesource-app/" TargetMode="External"/><Relationship Id="rId11" Type="http://schemas.openxmlformats.org/officeDocument/2006/relationships/image" Target="../media/image26.png"/><Relationship Id="rId5" Type="http://schemas.openxmlformats.org/officeDocument/2006/relationships/hyperlink" Target="https://www.militaryonesource.mil/family-relationships/parenting-and-children/military-childcare-services/" TargetMode="External"/><Relationship Id="rId10" Type="http://schemas.openxmlformats.org/officeDocument/2006/relationships/image" Target="../media/image25.png"/><Relationship Id="rId4" Type="http://schemas.openxmlformats.org/officeDocument/2006/relationships/hyperlink" Target="https://www.militaryonesource.mil/confidential-help/interactive-tools-services/my-military-onesource-app/" TargetMode="External"/><Relationship Id="rId9" Type="http://schemas.openxmlformats.org/officeDocument/2006/relationships/image" Target="../media/image24.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hyperlink" Target="https://www.militaryonesource.mil/" TargetMode="External"/><Relationship Id="rId7"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mailto:Charlene.a.sanchez.civ@mail.mil" TargetMode="External"/><Relationship Id="rId5" Type="http://schemas.openxmlformats.org/officeDocument/2006/relationships/image" Target="../media/image30.png"/><Relationship Id="rId4" Type="http://schemas.openxmlformats.org/officeDocument/2006/relationships/hyperlink" Target="https://www.militaryonesource.mil/confidential-help/interactive-tools-services/my-military-onesource-ap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82609-9E32-BCD5-84A5-AB6E317199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9159" y="4316940"/>
            <a:ext cx="5283891" cy="1119765"/>
          </a:xfrm>
          <a:prstGeom prst="rect">
            <a:avLst/>
          </a:prstGeom>
        </p:spPr>
      </p:pic>
      <p:sp>
        <p:nvSpPr>
          <p:cNvPr id="3" name="Content Placeholder 2">
            <a:extLst>
              <a:ext uri="{FF2B5EF4-FFF2-40B4-BE49-F238E27FC236}">
                <a16:creationId xmlns:a16="http://schemas.microsoft.com/office/drawing/2014/main" id="{D788684B-824D-FC7B-868A-C1F1B58EFDBC}"/>
              </a:ext>
            </a:extLst>
          </p:cNvPr>
          <p:cNvSpPr>
            <a:spLocks noGrp="1"/>
          </p:cNvSpPr>
          <p:nvPr>
            <p:ph type="body" sz="quarter" idx="13"/>
          </p:nvPr>
        </p:nvSpPr>
        <p:spPr>
          <a:xfrm>
            <a:off x="1199159" y="5539408"/>
            <a:ext cx="7944841" cy="1345095"/>
          </a:xfrm>
        </p:spPr>
        <p:txBody>
          <a:bodyPr vert="horz" lIns="68580" tIns="34290" rIns="68580" bIns="34290" rtlCol="0" anchor="t">
            <a:noAutofit/>
          </a:bodyPr>
          <a:lstStyle/>
          <a:p>
            <a:r>
              <a:rPr lang="en-US" sz="3600" i="0" u="none" strike="noStrike" dirty="0">
                <a:solidFill>
                  <a:srgbClr val="1D345D"/>
                </a:solidFill>
                <a:effectLst/>
                <a:latin typeface="+mj-lt"/>
                <a:cs typeface="Arial" panose="020B0604020202020204" pitchFamily="34" charset="0"/>
              </a:rPr>
              <a:t>Connecting you to your best </a:t>
            </a:r>
            <a:r>
              <a:rPr lang="en-US" sz="3600" i="0" u="none" strike="noStrike" dirty="0" err="1">
                <a:solidFill>
                  <a:srgbClr val="1D345D"/>
                </a:solidFill>
                <a:effectLst/>
                <a:latin typeface="+mj-lt"/>
                <a:cs typeface="Arial" panose="020B0604020202020204" pitchFamily="34" charset="0"/>
              </a:rPr>
              <a:t>MilLife</a:t>
            </a:r>
            <a:endParaRPr lang="en-US" sz="3600" dirty="0">
              <a:solidFill>
                <a:srgbClr val="1D345D"/>
              </a:solidFill>
              <a:latin typeface="+mj-lt"/>
              <a:ea typeface="+mn-lt"/>
              <a:cs typeface="Arial" panose="020B0604020202020204" pitchFamily="34" charset="0"/>
            </a:endParaRPr>
          </a:p>
        </p:txBody>
      </p:sp>
      <p:pic>
        <p:nvPicPr>
          <p:cNvPr id="5" name="Picture 4">
            <a:extLst>
              <a:ext uri="{FF2B5EF4-FFF2-40B4-BE49-F238E27FC236}">
                <a16:creationId xmlns:a16="http://schemas.microsoft.com/office/drawing/2014/main" id="{6DFAB623-8372-3877-5985-68B410EFD777}"/>
              </a:ext>
            </a:extLst>
          </p:cNvPr>
          <p:cNvPicPr>
            <a:picLocks noChangeAspect="1"/>
          </p:cNvPicPr>
          <p:nvPr/>
        </p:nvPicPr>
        <p:blipFill rotWithShape="1">
          <a:blip r:embed="rId4">
            <a:extLst>
              <a:ext uri="{28A0092B-C50C-407E-A947-70E740481C1C}">
                <a14:useLocalDpi xmlns:a14="http://schemas.microsoft.com/office/drawing/2010/main" val="0"/>
              </a:ext>
            </a:extLst>
          </a:blip>
          <a:srcRect l="9" t="94281" r="481" b="-661"/>
          <a:stretch/>
        </p:blipFill>
        <p:spPr>
          <a:xfrm>
            <a:off x="0" y="6553025"/>
            <a:ext cx="9171022" cy="388565"/>
          </a:xfrm>
          <a:prstGeom prst="rect">
            <a:avLst/>
          </a:prstGeom>
        </p:spPr>
      </p:pic>
      <p:cxnSp>
        <p:nvCxnSpPr>
          <p:cNvPr id="6" name="Straight Connector 5">
            <a:extLst>
              <a:ext uri="{FF2B5EF4-FFF2-40B4-BE49-F238E27FC236}">
                <a16:creationId xmlns:a16="http://schemas.microsoft.com/office/drawing/2014/main" id="{C9E9B48E-697D-6EE7-64B0-5404B8158230}"/>
              </a:ext>
            </a:extLst>
          </p:cNvPr>
          <p:cNvCxnSpPr>
            <a:cxnSpLocks/>
          </p:cNvCxnSpPr>
          <p:nvPr/>
        </p:nvCxnSpPr>
        <p:spPr>
          <a:xfrm>
            <a:off x="1214149" y="5523083"/>
            <a:ext cx="6930233" cy="0"/>
          </a:xfrm>
          <a:prstGeom prst="line">
            <a:avLst/>
          </a:prstGeom>
          <a:ln w="19050">
            <a:solidFill>
              <a:srgbClr val="1F355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111C09C-37AF-FD12-AE65-A8B9A0027066}"/>
              </a:ext>
            </a:extLst>
          </p:cNvPr>
          <p:cNvPicPr>
            <a:picLocks noChangeAspect="1"/>
          </p:cNvPicPr>
          <p:nvPr/>
        </p:nvPicPr>
        <p:blipFill rotWithShape="1">
          <a:blip r:embed="rId5">
            <a:extLst>
              <a:ext uri="{28A0092B-C50C-407E-A947-70E740481C1C}">
                <a14:useLocalDpi xmlns:a14="http://schemas.microsoft.com/office/drawing/2010/main" val="0"/>
              </a:ext>
            </a:extLst>
          </a:blip>
          <a:srcRect l="1" t="5557" r="-132" b="13546"/>
          <a:stretch/>
        </p:blipFill>
        <p:spPr>
          <a:xfrm flipH="1">
            <a:off x="-2" y="704675"/>
            <a:ext cx="9144001" cy="3612263"/>
          </a:xfrm>
          <a:prstGeom prst="rect">
            <a:avLst/>
          </a:prstGeom>
        </p:spPr>
      </p:pic>
    </p:spTree>
    <p:extLst>
      <p:ext uri="{BB962C8B-B14F-4D97-AF65-F5344CB8AC3E}">
        <p14:creationId xmlns:p14="http://schemas.microsoft.com/office/powerpoint/2010/main" val="1333467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FDC9B-3B52-E88D-3F23-1CAA0DB9748A}"/>
              </a:ext>
            </a:extLst>
          </p:cNvPr>
          <p:cNvPicPr>
            <a:picLocks noChangeAspect="1"/>
          </p:cNvPicPr>
          <p:nvPr/>
        </p:nvPicPr>
        <p:blipFill rotWithShape="1">
          <a:blip r:embed="rId3">
            <a:extLst>
              <a:ext uri="{28A0092B-C50C-407E-A947-70E740481C1C}">
                <a14:useLocalDpi xmlns:a14="http://schemas.microsoft.com/office/drawing/2010/main" val="0"/>
              </a:ext>
            </a:extLst>
          </a:blip>
          <a:srcRect l="-8122" t="23878" r="-5979" b="16682"/>
          <a:stretch/>
        </p:blipFill>
        <p:spPr>
          <a:xfrm>
            <a:off x="0" y="638175"/>
            <a:ext cx="9152555" cy="5034687"/>
          </a:xfrm>
          <a:prstGeom prst="rect">
            <a:avLst/>
          </a:prstGeom>
          <a:solidFill>
            <a:schemeClr val="accent3">
              <a:lumMod val="20000"/>
              <a:lumOff val="80000"/>
            </a:schemeClr>
          </a:solidFill>
        </p:spPr>
      </p:pic>
      <p:sp>
        <p:nvSpPr>
          <p:cNvPr id="16" name="Rectangle 15">
            <a:extLst>
              <a:ext uri="{FF2B5EF4-FFF2-40B4-BE49-F238E27FC236}">
                <a16:creationId xmlns:a16="http://schemas.microsoft.com/office/drawing/2014/main" id="{D782A2A1-3DBD-18D4-E014-060E02FCDC74}"/>
              </a:ext>
            </a:extLst>
          </p:cNvPr>
          <p:cNvSpPr/>
          <p:nvPr/>
        </p:nvSpPr>
        <p:spPr>
          <a:xfrm>
            <a:off x="0" y="5672863"/>
            <a:ext cx="9152555" cy="1200152"/>
          </a:xfrm>
          <a:prstGeom prst="rect">
            <a:avLst/>
          </a:prstGeom>
          <a:gradFill>
            <a:gsLst>
              <a:gs pos="7000">
                <a:schemeClr val="tx1">
                  <a:lumMod val="65000"/>
                  <a:lumOff val="35000"/>
                </a:schemeClr>
              </a:gs>
              <a:gs pos="100000">
                <a:schemeClr val="bg1">
                  <a:lumMod val="5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865C7E0A-F083-DB25-6C8F-1484B6C612BD}"/>
              </a:ext>
            </a:extLst>
          </p:cNvPr>
          <p:cNvSpPr txBox="1">
            <a:spLocks/>
          </p:cNvSpPr>
          <p:nvPr/>
        </p:nvSpPr>
        <p:spPr>
          <a:xfrm>
            <a:off x="354590" y="6021899"/>
            <a:ext cx="8434820" cy="397305"/>
          </a:xfrm>
          <a:prstGeom prst="rect">
            <a:avLst/>
          </a:prstGeom>
        </p:spPr>
        <p:txBody>
          <a:bodyPr vert="horz" lIns="68580" tIns="34290" rIns="68580" bIns="34290" rtlCol="0" anchor="t">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b="0" i="0" kern="1200" baseline="0">
                <a:solidFill>
                  <a:srgbClr val="1F355E"/>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accent1">
                    <a:lumMod val="75000"/>
                  </a:schemeClr>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lumMod val="75000"/>
                    <a:lumOff val="25000"/>
                  </a:schemeClr>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chemeClr val="bg1"/>
                </a:solidFill>
                <a:effectLst/>
                <a:uLnTx/>
                <a:uFillTx/>
                <a:latin typeface="Calibri" panose="020F0502020204030204"/>
                <a:ea typeface="+mn-ea"/>
                <a:cs typeface="Arial"/>
              </a:rPr>
              <a:t>Get the help you need — when, where and how you need it.</a:t>
            </a:r>
            <a:endParaRPr kumimoji="0" lang="en-US" sz="2600" b="1" i="0"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08552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A941D5-A654-4BA5-B4F5-35381F62CA70}"/>
              </a:ext>
            </a:extLst>
          </p:cNvPr>
          <p:cNvPicPr>
            <a:picLocks noChangeAspect="1"/>
          </p:cNvPicPr>
          <p:nvPr/>
        </p:nvPicPr>
        <p:blipFill rotWithShape="1">
          <a:blip r:embed="rId3">
            <a:extLst>
              <a:ext uri="{28A0092B-C50C-407E-A947-70E740481C1C}">
                <a14:useLocalDpi xmlns:a14="http://schemas.microsoft.com/office/drawing/2010/main" val="0"/>
              </a:ext>
            </a:extLst>
          </a:blip>
          <a:srcRect l="1476" t="1" r="5561" b="1030"/>
          <a:stretch/>
        </p:blipFill>
        <p:spPr>
          <a:xfrm>
            <a:off x="1819275" y="1304925"/>
            <a:ext cx="7324725" cy="5133976"/>
          </a:xfrm>
          <a:prstGeom prst="rect">
            <a:avLst/>
          </a:prstGeom>
        </p:spPr>
      </p:pic>
      <p:sp>
        <p:nvSpPr>
          <p:cNvPr id="2" name="Title 1">
            <a:extLst>
              <a:ext uri="{FF2B5EF4-FFF2-40B4-BE49-F238E27FC236}">
                <a16:creationId xmlns:a16="http://schemas.microsoft.com/office/drawing/2014/main" id="{E32521D5-15B2-40F9-9436-1784383196E6}"/>
              </a:ext>
            </a:extLst>
          </p:cNvPr>
          <p:cNvSpPr>
            <a:spLocks noGrp="1"/>
          </p:cNvSpPr>
          <p:nvPr>
            <p:ph type="title"/>
          </p:nvPr>
        </p:nvSpPr>
        <p:spPr>
          <a:xfrm>
            <a:off x="513733" y="602665"/>
            <a:ext cx="8116534" cy="793608"/>
          </a:xfrm>
        </p:spPr>
        <p:txBody>
          <a:bodyPr>
            <a:normAutofit/>
          </a:bodyPr>
          <a:lstStyle/>
          <a:p>
            <a:r>
              <a:rPr lang="en-US" sz="2800" b="1">
                <a:latin typeface="Calibri"/>
                <a:cs typeface="Calibri"/>
              </a:rPr>
              <a:t>One Source for Our Military Community</a:t>
            </a:r>
          </a:p>
        </p:txBody>
      </p:sp>
      <p:sp>
        <p:nvSpPr>
          <p:cNvPr id="3" name="Content Placeholder 2">
            <a:extLst>
              <a:ext uri="{FF2B5EF4-FFF2-40B4-BE49-F238E27FC236}">
                <a16:creationId xmlns:a16="http://schemas.microsoft.com/office/drawing/2014/main" id="{9189C0B0-2589-464F-8DEC-5A8C4654B294}"/>
              </a:ext>
            </a:extLst>
          </p:cNvPr>
          <p:cNvSpPr>
            <a:spLocks noGrp="1"/>
          </p:cNvSpPr>
          <p:nvPr>
            <p:ph idx="1"/>
          </p:nvPr>
        </p:nvSpPr>
        <p:spPr>
          <a:xfrm>
            <a:off x="208860" y="1573474"/>
            <a:ext cx="4172639" cy="4600177"/>
          </a:xfrm>
        </p:spPr>
        <p:txBody>
          <a:bodyPr vert="horz" lIns="68580" tIns="34290" rIns="68580" bIns="34290" rtlCol="0" anchor="t">
            <a:normAutofit fontScale="85000" lnSpcReduction="10000"/>
          </a:bodyPr>
          <a:lstStyle/>
          <a:p>
            <a:pPr marL="0" indent="0">
              <a:buNone/>
            </a:pPr>
            <a:r>
              <a:rPr lang="en-US" sz="2000" b="1">
                <a:ea typeface="+mn-lt"/>
                <a:cs typeface="+mn-lt"/>
              </a:rPr>
              <a:t>Personal support is available for members of our military community including:</a:t>
            </a:r>
          </a:p>
          <a:p>
            <a:pPr marL="0" indent="0">
              <a:buNone/>
            </a:pPr>
            <a:endParaRPr lang="en-US" sz="2000" b="1">
              <a:ea typeface="+mn-lt"/>
              <a:cs typeface="+mn-lt"/>
            </a:endParaRPr>
          </a:p>
          <a:p>
            <a:pPr marL="342900" lvl="1" indent="-342900">
              <a:lnSpc>
                <a:spcPct val="100000"/>
              </a:lnSpc>
              <a:spcBef>
                <a:spcPts val="0"/>
              </a:spcBef>
              <a:spcAft>
                <a:spcPts val="600"/>
              </a:spcAft>
              <a:buFont typeface="Wingdings" panose="05000000000000000000" pitchFamily="2" charset="2"/>
              <a:buChar char="§"/>
            </a:pPr>
            <a:r>
              <a:rPr lang="en-US" sz="1900">
                <a:solidFill>
                  <a:schemeClr val="accent1">
                    <a:lumMod val="50000"/>
                  </a:schemeClr>
                </a:solidFill>
                <a:cs typeface="Calibri" charset="0"/>
              </a:rPr>
              <a:t>All active duty, National Guard and Reserve Component service members, regardless of activation status</a:t>
            </a:r>
          </a:p>
          <a:p>
            <a:pPr marL="342900" lvl="1" indent="-342900">
              <a:lnSpc>
                <a:spcPct val="100000"/>
              </a:lnSpc>
              <a:spcBef>
                <a:spcPts val="0"/>
              </a:spcBef>
              <a:spcAft>
                <a:spcPts val="600"/>
              </a:spcAft>
              <a:buFont typeface="Wingdings" panose="05000000000000000000" pitchFamily="2" charset="2"/>
              <a:buChar char="§"/>
            </a:pPr>
            <a:r>
              <a:rPr lang="en-US" sz="1900">
                <a:solidFill>
                  <a:schemeClr val="accent1">
                    <a:lumMod val="50000"/>
                  </a:schemeClr>
                </a:solidFill>
                <a:cs typeface="Calibri" charset="0"/>
              </a:rPr>
              <a:t>Immediate family members</a:t>
            </a:r>
          </a:p>
          <a:p>
            <a:pPr marL="342900" lvl="1" indent="-342900">
              <a:lnSpc>
                <a:spcPct val="100000"/>
              </a:lnSpc>
              <a:spcBef>
                <a:spcPts val="0"/>
              </a:spcBef>
              <a:spcAft>
                <a:spcPts val="600"/>
              </a:spcAft>
              <a:buFont typeface="Wingdings" panose="05000000000000000000" pitchFamily="2" charset="2"/>
              <a:buChar char="§"/>
            </a:pPr>
            <a:r>
              <a:rPr lang="en-US" sz="1900">
                <a:solidFill>
                  <a:schemeClr val="accent1">
                    <a:lumMod val="50000"/>
                  </a:schemeClr>
                </a:solidFill>
                <a:cs typeface="Calibri" charset="0"/>
              </a:rPr>
              <a:t>Coast Guard, when activated with the Navy</a:t>
            </a:r>
          </a:p>
          <a:p>
            <a:pPr marL="342900" lvl="1" indent="-342900">
              <a:lnSpc>
                <a:spcPct val="100000"/>
              </a:lnSpc>
              <a:spcBef>
                <a:spcPts val="0"/>
              </a:spcBef>
              <a:spcAft>
                <a:spcPts val="600"/>
              </a:spcAft>
              <a:buFont typeface="Wingdings" panose="05000000000000000000" pitchFamily="2" charset="2"/>
              <a:buChar char="§"/>
            </a:pPr>
            <a:r>
              <a:rPr lang="en-US" sz="1900">
                <a:solidFill>
                  <a:schemeClr val="accent1">
                    <a:lumMod val="50000"/>
                  </a:schemeClr>
                </a:solidFill>
                <a:cs typeface="Calibri" charset="0"/>
              </a:rPr>
              <a:t>Expeditionary civilians, 90 days pre- until 180 days post-deployment </a:t>
            </a:r>
          </a:p>
          <a:p>
            <a:pPr marL="342900" lvl="1" indent="-342900">
              <a:lnSpc>
                <a:spcPct val="100000"/>
              </a:lnSpc>
              <a:spcBef>
                <a:spcPts val="0"/>
              </a:spcBef>
              <a:spcAft>
                <a:spcPts val="600"/>
              </a:spcAft>
              <a:buFont typeface="Wingdings" panose="05000000000000000000" pitchFamily="2" charset="2"/>
              <a:buChar char="§"/>
            </a:pPr>
            <a:r>
              <a:rPr lang="en-US" sz="1900">
                <a:solidFill>
                  <a:schemeClr val="accent1">
                    <a:lumMod val="50000"/>
                  </a:schemeClr>
                </a:solidFill>
                <a:cs typeface="Calibri" charset="0"/>
              </a:rPr>
              <a:t>Retired or discharged, honorably or a general discharge, including Coast Guard veterans, and their immediate family up to 365 days post separation or retirement</a:t>
            </a:r>
          </a:p>
          <a:p>
            <a:pPr marL="342900" lvl="1" indent="-342900">
              <a:lnSpc>
                <a:spcPct val="100000"/>
              </a:lnSpc>
              <a:spcBef>
                <a:spcPts val="0"/>
              </a:spcBef>
              <a:spcAft>
                <a:spcPts val="600"/>
              </a:spcAft>
              <a:buFont typeface="Wingdings" panose="05000000000000000000" pitchFamily="2" charset="2"/>
              <a:buChar char="§"/>
            </a:pPr>
            <a:r>
              <a:rPr lang="en-US" sz="1900">
                <a:solidFill>
                  <a:schemeClr val="accent1">
                    <a:lumMod val="50000"/>
                  </a:schemeClr>
                </a:solidFill>
                <a:cs typeface="Calibri" charset="0"/>
              </a:rPr>
              <a:t>Survivors: non-remarried spouses and children</a:t>
            </a:r>
            <a:endParaRPr lang="en-US" sz="1900">
              <a:solidFill>
                <a:srgbClr val="2F5597"/>
              </a:solidFill>
              <a:ea typeface="+mn-lt"/>
              <a:cs typeface="+mn-lt"/>
            </a:endParaRPr>
          </a:p>
          <a:p>
            <a:pPr marL="0" indent="0">
              <a:buNone/>
            </a:pPr>
            <a:r>
              <a:rPr lang="en-US" sz="1600" i="1">
                <a:ea typeface="+mn-lt"/>
                <a:cs typeface="+mn-lt"/>
              </a:rPr>
              <a:t>Most </a:t>
            </a:r>
            <a:r>
              <a:rPr lang="en-US" sz="1600" b="1" i="1">
                <a:ea typeface="+mn-lt"/>
                <a:cs typeface="+mn-lt"/>
              </a:rPr>
              <a:t>Digital Resources </a:t>
            </a:r>
            <a:r>
              <a:rPr lang="en-US" sz="1600" i="1">
                <a:ea typeface="+mn-lt"/>
                <a:cs typeface="+mn-lt"/>
              </a:rPr>
              <a:t>are also open to service members' friends and extended family. </a:t>
            </a:r>
            <a:endParaRPr lang="en-US" sz="1600" i="1" dirty="0">
              <a:ea typeface="+mn-lt"/>
              <a:cs typeface="+mn-lt"/>
            </a:endParaRPr>
          </a:p>
        </p:txBody>
      </p:sp>
    </p:spTree>
    <p:extLst>
      <p:ext uri="{BB962C8B-B14F-4D97-AF65-F5344CB8AC3E}">
        <p14:creationId xmlns:p14="http://schemas.microsoft.com/office/powerpoint/2010/main" val="2039984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22F11F-EABA-4739-97FD-EDE204A3A9EE}"/>
              </a:ext>
            </a:extLst>
          </p:cNvPr>
          <p:cNvSpPr/>
          <p:nvPr/>
        </p:nvSpPr>
        <p:spPr>
          <a:xfrm>
            <a:off x="0" y="5686424"/>
            <a:ext cx="9152555" cy="1162051"/>
          </a:xfrm>
          <a:prstGeom prst="rect">
            <a:avLst/>
          </a:prstGeom>
          <a:gradFill>
            <a:gsLst>
              <a:gs pos="7000">
                <a:schemeClr val="tx1">
                  <a:lumMod val="65000"/>
                  <a:lumOff val="35000"/>
                </a:schemeClr>
              </a:gs>
              <a:gs pos="100000">
                <a:schemeClr val="bg1">
                  <a:lumMod val="5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3">
            <a:extLst>
              <a:ext uri="{FF2B5EF4-FFF2-40B4-BE49-F238E27FC236}">
                <a16:creationId xmlns:a16="http://schemas.microsoft.com/office/drawing/2014/main" id="{5A65811A-A0FC-99F1-E7F9-FF09E2180A08}"/>
              </a:ext>
            </a:extLst>
          </p:cNvPr>
          <p:cNvPicPr>
            <a:picLocks noChangeAspect="1"/>
          </p:cNvPicPr>
          <p:nvPr/>
        </p:nvPicPr>
        <p:blipFill>
          <a:blip r:embed="rId3">
            <a:extLst>
              <a:ext uri="{28A0092B-C50C-407E-A947-70E740481C1C}">
                <a14:useLocalDpi xmlns:a14="http://schemas.microsoft.com/office/drawing/2010/main" val="0"/>
              </a:ext>
            </a:extLst>
          </a:blip>
          <a:srcRect t="2502" b="2502"/>
          <a:stretch/>
        </p:blipFill>
        <p:spPr>
          <a:xfrm>
            <a:off x="1227699" y="704849"/>
            <a:ext cx="6401825" cy="4916718"/>
          </a:xfrm>
          <a:prstGeom prst="rect">
            <a:avLst/>
          </a:prstGeom>
        </p:spPr>
      </p:pic>
      <p:sp>
        <p:nvSpPr>
          <p:cNvPr id="4" name="Content Placeholder 2">
            <a:extLst>
              <a:ext uri="{FF2B5EF4-FFF2-40B4-BE49-F238E27FC236}">
                <a16:creationId xmlns:a16="http://schemas.microsoft.com/office/drawing/2014/main" id="{363F0B17-3970-B744-9489-590F546261E8}"/>
              </a:ext>
            </a:extLst>
          </p:cNvPr>
          <p:cNvSpPr txBox="1">
            <a:spLocks/>
          </p:cNvSpPr>
          <p:nvPr/>
        </p:nvSpPr>
        <p:spPr>
          <a:xfrm>
            <a:off x="328199" y="5796003"/>
            <a:ext cx="8549488" cy="1145905"/>
          </a:xfrm>
          <a:prstGeom prst="rect">
            <a:avLst/>
          </a:prstGeom>
        </p:spPr>
        <p:txBody>
          <a:bodyPr vert="horz" lIns="68580" tIns="34290" rIns="68580" bIns="34290"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0" i="0" kern="1200" baseline="0">
                <a:solidFill>
                  <a:srgbClr val="1F355E"/>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accent1">
                    <a:lumMod val="75000"/>
                  </a:schemeClr>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lumMod val="75000"/>
                    <a:lumOff val="25000"/>
                  </a:schemeClr>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All consultations and services are just a phone call or chat away. Need other support? We can connect you!</a:t>
            </a:r>
          </a:p>
        </p:txBody>
      </p:sp>
    </p:spTree>
    <p:extLst>
      <p:ext uri="{BB962C8B-B14F-4D97-AF65-F5344CB8AC3E}">
        <p14:creationId xmlns:p14="http://schemas.microsoft.com/office/powerpoint/2010/main" val="2996131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4A4F47-C239-CE98-9A05-7CC04D415137}"/>
              </a:ext>
            </a:extLst>
          </p:cNvPr>
          <p:cNvSpPr>
            <a:spLocks noGrp="1"/>
          </p:cNvSpPr>
          <p:nvPr>
            <p:ph type="title"/>
          </p:nvPr>
        </p:nvSpPr>
        <p:spPr>
          <a:xfrm>
            <a:off x="495300" y="728713"/>
            <a:ext cx="7406641" cy="579514"/>
          </a:xfrm>
        </p:spPr>
        <p:txBody>
          <a:bodyPr>
            <a:normAutofit/>
          </a:bodyPr>
          <a:lstStyle/>
          <a:p>
            <a:r>
              <a:rPr lang="en-US" sz="3200" b="1" dirty="0">
                <a:latin typeface="Calibri"/>
                <a:cs typeface="Calibri"/>
              </a:rPr>
              <a:t>Confidential Non-medical Counseling</a:t>
            </a:r>
          </a:p>
        </p:txBody>
      </p:sp>
      <p:pic>
        <p:nvPicPr>
          <p:cNvPr id="7" name="Picture 6">
            <a:extLst>
              <a:ext uri="{FF2B5EF4-FFF2-40B4-BE49-F238E27FC236}">
                <a16:creationId xmlns:a16="http://schemas.microsoft.com/office/drawing/2014/main" id="{EB12B49B-EA94-EB42-4285-BB7A11F2D069}"/>
              </a:ext>
            </a:extLst>
          </p:cNvPr>
          <p:cNvPicPr>
            <a:picLocks noChangeAspect="1"/>
          </p:cNvPicPr>
          <p:nvPr/>
        </p:nvPicPr>
        <p:blipFill rotWithShape="1">
          <a:blip r:embed="rId3">
            <a:extLst>
              <a:ext uri="{28A0092B-C50C-407E-A947-70E740481C1C}">
                <a14:useLocalDpi xmlns:a14="http://schemas.microsoft.com/office/drawing/2010/main" val="0"/>
              </a:ext>
            </a:extLst>
          </a:blip>
          <a:srcRect l="17040" r="19020"/>
          <a:stretch/>
        </p:blipFill>
        <p:spPr>
          <a:xfrm flipH="1">
            <a:off x="4571997" y="1308227"/>
            <a:ext cx="4572001" cy="5071348"/>
          </a:xfrm>
          <a:prstGeom prst="rect">
            <a:avLst/>
          </a:prstGeom>
          <a:effectLst/>
        </p:spPr>
      </p:pic>
      <p:sp>
        <p:nvSpPr>
          <p:cNvPr id="8" name="Text Placeholder 3">
            <a:extLst>
              <a:ext uri="{FF2B5EF4-FFF2-40B4-BE49-F238E27FC236}">
                <a16:creationId xmlns:a16="http://schemas.microsoft.com/office/drawing/2014/main" id="{50269B5D-E3EA-3108-3833-BAB711B36554}"/>
              </a:ext>
            </a:extLst>
          </p:cNvPr>
          <p:cNvSpPr txBox="1">
            <a:spLocks/>
          </p:cNvSpPr>
          <p:nvPr/>
        </p:nvSpPr>
        <p:spPr>
          <a:xfrm>
            <a:off x="176461" y="1524000"/>
            <a:ext cx="4983309" cy="4942901"/>
          </a:xfrm>
          <a:prstGeom prst="rect">
            <a:avLst/>
          </a:prstGeom>
        </p:spPr>
        <p:txBody>
          <a:bodyPr vert="horz" lIns="91440" tIns="45720" rIns="91440" bIns="45720" rtlCol="0" anchor="t">
            <a:normAutofit fontScale="92500" lnSpcReduction="10000"/>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b="0" i="0" kern="1200" baseline="0">
                <a:solidFill>
                  <a:srgbClr val="1F355E"/>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accent1">
                    <a:lumMod val="75000"/>
                  </a:schemeClr>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lumMod val="75000"/>
                    <a:lumOff val="25000"/>
                  </a:schemeClr>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spcAft>
                <a:spcPts val="600"/>
              </a:spcAft>
              <a:buFont typeface="Arial" panose="020B0604020202020204" pitchFamily="34" charset="0"/>
              <a:buNone/>
            </a:pPr>
            <a:r>
              <a:rPr lang="en-US" b="1" dirty="0">
                <a:solidFill>
                  <a:schemeClr val="tx2"/>
                </a:solidFill>
                <a:cs typeface="Calibri"/>
              </a:rPr>
              <a:t>Military OneSource: </a:t>
            </a:r>
            <a:r>
              <a:rPr lang="en-US" b="1" dirty="0">
                <a:solidFill>
                  <a:srgbClr val="4472C4"/>
                </a:solidFill>
                <a:cs typeface="Calibri"/>
              </a:rPr>
              <a:t> </a:t>
            </a:r>
          </a:p>
          <a:p>
            <a:pPr marL="191770" indent="-191770" defTabSz="457200">
              <a:lnSpc>
                <a:spcPct val="100000"/>
              </a:lnSpc>
              <a:spcBef>
                <a:spcPts val="300"/>
              </a:spcBef>
              <a:buFont typeface="Arial" charset="0"/>
              <a:buChar char="•"/>
            </a:pPr>
            <a:r>
              <a:rPr lang="en-US" sz="1800" dirty="0">
                <a:solidFill>
                  <a:schemeClr val="tx1">
                    <a:lumMod val="65000"/>
                    <a:lumOff val="35000"/>
                  </a:schemeClr>
                </a:solidFill>
                <a:cs typeface="Calibri"/>
              </a:rPr>
              <a:t>Face-to-face, online, by phone and video sessions</a:t>
            </a:r>
          </a:p>
          <a:p>
            <a:pPr marL="191770" indent="-191770" defTabSz="457200">
              <a:lnSpc>
                <a:spcPct val="100000"/>
              </a:lnSpc>
              <a:spcBef>
                <a:spcPts val="300"/>
              </a:spcBef>
              <a:buFont typeface="Arial" charset="0"/>
              <a:buChar char="•"/>
            </a:pPr>
            <a:r>
              <a:rPr lang="en-US" sz="1800" dirty="0">
                <a:solidFill>
                  <a:schemeClr val="tx1">
                    <a:lumMod val="65000"/>
                    <a:lumOff val="35000"/>
                  </a:schemeClr>
                </a:solidFill>
                <a:cs typeface="Calibri"/>
              </a:rPr>
              <a:t>Short-term, up to 12 sessions, per issue</a:t>
            </a:r>
          </a:p>
          <a:p>
            <a:pPr marL="191770" indent="-191770" defTabSz="457200">
              <a:lnSpc>
                <a:spcPct val="100000"/>
              </a:lnSpc>
              <a:spcBef>
                <a:spcPts val="300"/>
              </a:spcBef>
              <a:buFont typeface="Arial" charset="0"/>
              <a:buChar char="•"/>
            </a:pPr>
            <a:r>
              <a:rPr lang="en-US" sz="1800" dirty="0">
                <a:solidFill>
                  <a:schemeClr val="tx1">
                    <a:lumMod val="65000"/>
                    <a:lumOff val="35000"/>
                  </a:schemeClr>
                </a:solidFill>
                <a:ea typeface="Calibri" charset="0"/>
                <a:cs typeface="Calibri"/>
              </a:rPr>
              <a:t>Video sessions now available to children and teens in addition to face-to-face</a:t>
            </a:r>
          </a:p>
          <a:p>
            <a:pPr marL="0" indent="0" defTabSz="457200">
              <a:lnSpc>
                <a:spcPct val="100000"/>
              </a:lnSpc>
              <a:spcBef>
                <a:spcPts val="0"/>
              </a:spcBef>
              <a:spcAft>
                <a:spcPts val="600"/>
              </a:spcAft>
              <a:buFont typeface="Arial" panose="020B0604020202020204" pitchFamily="34" charset="0"/>
              <a:buNone/>
            </a:pPr>
            <a:endParaRPr lang="en-US" b="1" dirty="0">
              <a:solidFill>
                <a:schemeClr val="tx2"/>
              </a:solidFill>
              <a:cs typeface="Calibri"/>
            </a:endParaRPr>
          </a:p>
          <a:p>
            <a:pPr marL="0" indent="0" defTabSz="457200">
              <a:lnSpc>
                <a:spcPct val="100000"/>
              </a:lnSpc>
              <a:spcBef>
                <a:spcPts val="0"/>
              </a:spcBef>
              <a:spcAft>
                <a:spcPts val="600"/>
              </a:spcAft>
              <a:buFont typeface="Arial" panose="020B0604020202020204" pitchFamily="34" charset="0"/>
              <a:buNone/>
            </a:pPr>
            <a:r>
              <a:rPr lang="en-US" b="1" dirty="0">
                <a:solidFill>
                  <a:schemeClr val="tx2"/>
                </a:solidFill>
                <a:cs typeface="Calibri"/>
              </a:rPr>
              <a:t>Military and Family Life Counseling:</a:t>
            </a:r>
          </a:p>
          <a:p>
            <a:pPr marL="192024" indent="-192024">
              <a:lnSpc>
                <a:spcPct val="100000"/>
              </a:lnSpc>
              <a:spcBef>
                <a:spcPts val="0"/>
              </a:spcBef>
            </a:pPr>
            <a:r>
              <a:rPr lang="en-US" sz="1800" dirty="0">
                <a:solidFill>
                  <a:schemeClr val="tx1">
                    <a:lumMod val="65000"/>
                    <a:lumOff val="35000"/>
                  </a:schemeClr>
                </a:solidFill>
              </a:rPr>
              <a:t>Face-to-face counseling and presentations in a variety of locations:</a:t>
            </a:r>
          </a:p>
          <a:p>
            <a:pPr marL="557784" lvl="1" indent="-192024">
              <a:lnSpc>
                <a:spcPct val="100000"/>
              </a:lnSpc>
              <a:spcBef>
                <a:spcPts val="300"/>
              </a:spcBef>
            </a:pPr>
            <a:r>
              <a:rPr lang="en-US" sz="1800" dirty="0">
                <a:solidFill>
                  <a:schemeClr val="tx1">
                    <a:lumMod val="65000"/>
                    <a:lumOff val="35000"/>
                  </a:schemeClr>
                </a:solidFill>
              </a:rPr>
              <a:t>Military and family support centers</a:t>
            </a:r>
          </a:p>
          <a:p>
            <a:pPr marL="557784" lvl="1" indent="-192024">
              <a:lnSpc>
                <a:spcPct val="100000"/>
              </a:lnSpc>
              <a:spcBef>
                <a:spcPts val="300"/>
              </a:spcBef>
            </a:pPr>
            <a:r>
              <a:rPr lang="en-US" sz="1800" dirty="0">
                <a:solidFill>
                  <a:schemeClr val="tx1">
                    <a:lumMod val="65000"/>
                    <a:lumOff val="35000"/>
                  </a:schemeClr>
                </a:solidFill>
              </a:rPr>
              <a:t>Child development centers</a:t>
            </a:r>
          </a:p>
          <a:p>
            <a:pPr marL="557784" lvl="1" indent="-192024">
              <a:lnSpc>
                <a:spcPct val="100000"/>
              </a:lnSpc>
              <a:spcBef>
                <a:spcPts val="300"/>
              </a:spcBef>
            </a:pPr>
            <a:r>
              <a:rPr lang="en-US" sz="1800" dirty="0">
                <a:solidFill>
                  <a:schemeClr val="tx1">
                    <a:lumMod val="65000"/>
                    <a:lumOff val="35000"/>
                  </a:schemeClr>
                </a:solidFill>
              </a:rPr>
              <a:t>School and youth camps</a:t>
            </a:r>
          </a:p>
          <a:p>
            <a:pPr marL="557784" lvl="1" indent="-192024">
              <a:lnSpc>
                <a:spcPct val="100000"/>
              </a:lnSpc>
              <a:spcBef>
                <a:spcPts val="300"/>
              </a:spcBef>
            </a:pPr>
            <a:r>
              <a:rPr lang="en-US" sz="1800" dirty="0">
                <a:solidFill>
                  <a:schemeClr val="tx1">
                    <a:lumMod val="65000"/>
                    <a:lumOff val="35000"/>
                  </a:schemeClr>
                </a:solidFill>
              </a:rPr>
              <a:t>Embedded in military units</a:t>
            </a:r>
          </a:p>
          <a:p>
            <a:pPr marL="557784" lvl="1" indent="-192024">
              <a:lnSpc>
                <a:spcPct val="100000"/>
              </a:lnSpc>
              <a:spcBef>
                <a:spcPts val="300"/>
              </a:spcBef>
            </a:pPr>
            <a:r>
              <a:rPr lang="en-US" sz="1800" dirty="0">
                <a:solidFill>
                  <a:schemeClr val="tx1">
                    <a:lumMod val="65000"/>
                    <a:lumOff val="35000"/>
                  </a:schemeClr>
                </a:solidFill>
              </a:rPr>
              <a:t>Targeted “surge” locations</a:t>
            </a:r>
          </a:p>
        </p:txBody>
      </p:sp>
      <p:pic>
        <p:nvPicPr>
          <p:cNvPr id="9" name="Picture 8">
            <a:extLst>
              <a:ext uri="{FF2B5EF4-FFF2-40B4-BE49-F238E27FC236}">
                <a16:creationId xmlns:a16="http://schemas.microsoft.com/office/drawing/2014/main" id="{4CA8FB58-59BA-7A43-3A7C-331E17E1F3D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395859" y="5226700"/>
            <a:ext cx="1368503" cy="90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977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4A4F47-C239-CE98-9A05-7CC04D415137}"/>
              </a:ext>
            </a:extLst>
          </p:cNvPr>
          <p:cNvSpPr>
            <a:spLocks noGrp="1"/>
          </p:cNvSpPr>
          <p:nvPr>
            <p:ph type="title"/>
          </p:nvPr>
        </p:nvSpPr>
        <p:spPr>
          <a:xfrm>
            <a:off x="495300" y="728713"/>
            <a:ext cx="8496300" cy="579514"/>
          </a:xfrm>
        </p:spPr>
        <p:txBody>
          <a:bodyPr>
            <a:normAutofit/>
          </a:bodyPr>
          <a:lstStyle/>
          <a:p>
            <a:r>
              <a:rPr lang="en-US" sz="3200" b="1" dirty="0">
                <a:latin typeface="Calibri"/>
                <a:cs typeface="Calibri"/>
              </a:rPr>
              <a:t>Child &amp; Youth Military &amp; Family Life Counseling</a:t>
            </a:r>
          </a:p>
        </p:txBody>
      </p:sp>
      <p:sp>
        <p:nvSpPr>
          <p:cNvPr id="4" name="Rectangle 3">
            <a:extLst>
              <a:ext uri="{FF2B5EF4-FFF2-40B4-BE49-F238E27FC236}">
                <a16:creationId xmlns:a16="http://schemas.microsoft.com/office/drawing/2014/main" id="{22C734D4-4631-B27B-FFF1-FF5F27C0DEAC}"/>
              </a:ext>
            </a:extLst>
          </p:cNvPr>
          <p:cNvSpPr/>
          <p:nvPr/>
        </p:nvSpPr>
        <p:spPr>
          <a:xfrm>
            <a:off x="271121" y="1603612"/>
            <a:ext cx="4889786" cy="4308872"/>
          </a:xfrm>
          <a:prstGeom prst="rect">
            <a:avLst/>
          </a:prstGeom>
        </p:spPr>
        <p:txBody>
          <a:bodyPr wrap="square">
            <a:spAutoFit/>
          </a:bodyPr>
          <a:lstStyle/>
          <a:p>
            <a:pPr lvl="0" defTabSz="457200">
              <a:lnSpc>
                <a:spcPct val="100000"/>
              </a:lnSpc>
              <a:spcBef>
                <a:spcPts val="300"/>
              </a:spcBef>
            </a:pPr>
            <a:r>
              <a:rPr lang="en-US" sz="1800" b="1" dirty="0">
                <a:solidFill>
                  <a:srgbClr val="002060"/>
                </a:solidFill>
                <a:latin typeface="+mn-lt"/>
                <a:cs typeface="Calibri"/>
              </a:rPr>
              <a:t>Child &amp; Youth (CYB) MFLC Counselors are the subject matter experts on developmental, milestone and emotional needs of the military child.</a:t>
            </a:r>
            <a:endParaRPr lang="en-US" sz="1800" b="1" dirty="0">
              <a:solidFill>
                <a:srgbClr val="002060"/>
              </a:solidFill>
              <a:latin typeface="+mn-lt"/>
              <a:ea typeface="Calibri" charset="0"/>
              <a:cs typeface="Calibri"/>
            </a:endParaRPr>
          </a:p>
          <a:p>
            <a:pPr>
              <a:spcAft>
                <a:spcPts val="600"/>
              </a:spcAft>
            </a:pPr>
            <a:endParaRPr lang="en-US" sz="1800" b="1" dirty="0">
              <a:solidFill>
                <a:srgbClr val="002060"/>
              </a:solidFill>
              <a:latin typeface="+mn-lt"/>
            </a:endParaRPr>
          </a:p>
          <a:p>
            <a:pPr>
              <a:spcAft>
                <a:spcPts val="600"/>
              </a:spcAft>
            </a:pPr>
            <a:r>
              <a:rPr lang="en-US" sz="1800" b="1" dirty="0">
                <a:solidFill>
                  <a:srgbClr val="002060"/>
                </a:solidFill>
                <a:latin typeface="+mn-lt"/>
              </a:rPr>
              <a:t>Child &amp; Youth MFLCs help with:</a:t>
            </a:r>
            <a:endParaRPr lang="en-US" sz="1800" dirty="0">
              <a:solidFill>
                <a:srgbClr val="002060"/>
              </a:solidFill>
              <a:latin typeface="+mn-lt"/>
              <a:ea typeface="Calibri" charset="0"/>
              <a:cs typeface="Calibri" charset="0"/>
            </a:endParaRPr>
          </a:p>
          <a:p>
            <a:pPr marL="201168" indent="-192024">
              <a:spcAft>
                <a:spcPts val="600"/>
              </a:spcAft>
              <a:buFont typeface="Arial" panose="020B0604020202020204" pitchFamily="34" charset="0"/>
              <a:buChar char="•"/>
            </a:pPr>
            <a:r>
              <a:rPr lang="en-US" sz="1800" dirty="0">
                <a:solidFill>
                  <a:srgbClr val="002060"/>
                </a:solidFill>
                <a:latin typeface="+mn-lt"/>
                <a:ea typeface="Calibri" charset="0"/>
                <a:cs typeface="Calibri" charset="0"/>
              </a:rPr>
              <a:t>Self Esteem </a:t>
            </a:r>
          </a:p>
          <a:p>
            <a:pPr marL="201168" indent="-192024">
              <a:spcAft>
                <a:spcPts val="600"/>
              </a:spcAft>
              <a:buFont typeface="Arial" panose="020B0604020202020204" pitchFamily="34" charset="0"/>
              <a:buChar char="•"/>
            </a:pPr>
            <a:r>
              <a:rPr lang="en-US" dirty="0">
                <a:solidFill>
                  <a:srgbClr val="002060"/>
                </a:solidFill>
                <a:ea typeface="Calibri" charset="0"/>
                <a:cs typeface="Calibri" charset="0"/>
              </a:rPr>
              <a:t>Bullying</a:t>
            </a:r>
          </a:p>
          <a:p>
            <a:pPr marL="201168" indent="-192024">
              <a:spcAft>
                <a:spcPts val="600"/>
              </a:spcAft>
              <a:buFont typeface="Arial" panose="020B0604020202020204" pitchFamily="34" charset="0"/>
              <a:buChar char="•"/>
            </a:pPr>
            <a:r>
              <a:rPr lang="en-US" sz="1800" dirty="0">
                <a:solidFill>
                  <a:srgbClr val="002060"/>
                </a:solidFill>
                <a:latin typeface="+mn-lt"/>
                <a:ea typeface="Calibri" charset="0"/>
                <a:cs typeface="Calibri" charset="0"/>
              </a:rPr>
              <a:t>Behavioral Problems</a:t>
            </a:r>
          </a:p>
          <a:p>
            <a:pPr marL="201168" indent="-192024">
              <a:spcAft>
                <a:spcPts val="600"/>
              </a:spcAft>
              <a:buFont typeface="Arial" panose="020B0604020202020204" pitchFamily="34" charset="0"/>
              <a:buChar char="•"/>
            </a:pPr>
            <a:r>
              <a:rPr lang="en-US" dirty="0">
                <a:solidFill>
                  <a:srgbClr val="002060"/>
                </a:solidFill>
                <a:ea typeface="Calibri" charset="0"/>
                <a:cs typeface="Calibri" charset="0"/>
              </a:rPr>
              <a:t>Deployment &amp; Reintegration</a:t>
            </a:r>
          </a:p>
          <a:p>
            <a:pPr marL="201168" indent="-192024">
              <a:spcAft>
                <a:spcPts val="600"/>
              </a:spcAft>
              <a:buFont typeface="Arial" panose="020B0604020202020204" pitchFamily="34" charset="0"/>
              <a:buChar char="•"/>
            </a:pPr>
            <a:r>
              <a:rPr lang="en-US" sz="1800" dirty="0">
                <a:solidFill>
                  <a:srgbClr val="002060"/>
                </a:solidFill>
                <a:latin typeface="+mn-lt"/>
                <a:ea typeface="Calibri" charset="0"/>
                <a:cs typeface="Calibri" charset="0"/>
              </a:rPr>
              <a:t>Relationships (including divorce)</a:t>
            </a:r>
          </a:p>
          <a:p>
            <a:pPr marL="201168" indent="-192024">
              <a:spcAft>
                <a:spcPts val="600"/>
              </a:spcAft>
              <a:buFont typeface="Arial" panose="020B0604020202020204" pitchFamily="34" charset="0"/>
              <a:buChar char="•"/>
            </a:pPr>
            <a:r>
              <a:rPr lang="en-US" dirty="0">
                <a:solidFill>
                  <a:srgbClr val="002060"/>
                </a:solidFill>
                <a:ea typeface="Calibri" charset="0"/>
                <a:cs typeface="Calibri" charset="0"/>
              </a:rPr>
              <a:t>Grief and Loss</a:t>
            </a:r>
          </a:p>
          <a:p>
            <a:pPr marL="201168" indent="-192024">
              <a:spcAft>
                <a:spcPts val="600"/>
              </a:spcAft>
              <a:buFont typeface="Arial" panose="020B0604020202020204" pitchFamily="34" charset="0"/>
              <a:buChar char="•"/>
            </a:pPr>
            <a:r>
              <a:rPr lang="en-US" sz="1800" dirty="0">
                <a:solidFill>
                  <a:srgbClr val="002060"/>
                </a:solidFill>
                <a:latin typeface="+mn-lt"/>
                <a:ea typeface="Calibri" charset="0"/>
                <a:cs typeface="Calibri" charset="0"/>
              </a:rPr>
              <a:t>Problem Solving </a:t>
            </a:r>
          </a:p>
        </p:txBody>
      </p:sp>
      <p:pic>
        <p:nvPicPr>
          <p:cNvPr id="3" name="Picture 2" descr="Group Of Elementary Age Children In Art Class With Teacher">
            <a:extLst>
              <a:ext uri="{FF2B5EF4-FFF2-40B4-BE49-F238E27FC236}">
                <a16:creationId xmlns:a16="http://schemas.microsoft.com/office/drawing/2014/main" id="{65C63F45-7FB2-8DD0-5DC8-63EAE96AE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907" y="1860244"/>
            <a:ext cx="3535849" cy="3795608"/>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9BDB27A-14F6-ECB3-8FE5-20693AA0556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562350" y="4990987"/>
            <a:ext cx="1531881" cy="92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402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8734F-F19E-A418-E77E-A464EC7280EF}"/>
              </a:ext>
            </a:extLst>
          </p:cNvPr>
          <p:cNvPicPr>
            <a:picLocks noChangeAspect="1"/>
          </p:cNvPicPr>
          <p:nvPr/>
        </p:nvPicPr>
        <p:blipFill rotWithShape="1">
          <a:blip r:embed="rId3">
            <a:extLst>
              <a:ext uri="{28A0092B-C50C-407E-A947-70E740481C1C}">
                <a14:useLocalDpi xmlns:a14="http://schemas.microsoft.com/office/drawing/2010/main" val="0"/>
              </a:ext>
            </a:extLst>
          </a:blip>
          <a:srcRect l="19326" r="26022"/>
          <a:stretch/>
        </p:blipFill>
        <p:spPr>
          <a:xfrm>
            <a:off x="0" y="1308100"/>
            <a:ext cx="5210114" cy="5119944"/>
          </a:xfrm>
          <a:prstGeom prst="rect">
            <a:avLst/>
          </a:prstGeom>
        </p:spPr>
      </p:pic>
      <p:pic>
        <p:nvPicPr>
          <p:cNvPr id="2" name="Picture 1" descr="Shape&#10;&#10;Description automatically generated">
            <a:extLst>
              <a:ext uri="{FF2B5EF4-FFF2-40B4-BE49-F238E27FC236}">
                <a16:creationId xmlns:a16="http://schemas.microsoft.com/office/drawing/2014/main" id="{2967FA3C-624B-1C24-0F84-C009717EA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14" y="656519"/>
            <a:ext cx="2280534" cy="651581"/>
          </a:xfrm>
          <a:prstGeom prst="rect">
            <a:avLst/>
          </a:prstGeom>
        </p:spPr>
      </p:pic>
      <p:sp>
        <p:nvSpPr>
          <p:cNvPr id="5" name="Title 1">
            <a:extLst>
              <a:ext uri="{FF2B5EF4-FFF2-40B4-BE49-F238E27FC236}">
                <a16:creationId xmlns:a16="http://schemas.microsoft.com/office/drawing/2014/main" id="{5C4A4F47-C239-CE98-9A05-7CC04D415137}"/>
              </a:ext>
            </a:extLst>
          </p:cNvPr>
          <p:cNvSpPr>
            <a:spLocks noGrp="1"/>
          </p:cNvSpPr>
          <p:nvPr>
            <p:ph type="title"/>
          </p:nvPr>
        </p:nvSpPr>
        <p:spPr>
          <a:xfrm>
            <a:off x="495300" y="677555"/>
            <a:ext cx="7406641" cy="651580"/>
          </a:xfrm>
        </p:spPr>
        <p:txBody>
          <a:bodyPr>
            <a:normAutofit/>
          </a:bodyPr>
          <a:lstStyle/>
          <a:p>
            <a:r>
              <a:rPr lang="en-US" sz="3200" b="1" dirty="0">
                <a:latin typeface="Calibri"/>
                <a:cs typeface="Calibri"/>
              </a:rPr>
              <a:t>MilitaryOneSource.mil</a:t>
            </a:r>
          </a:p>
        </p:txBody>
      </p:sp>
      <p:sp>
        <p:nvSpPr>
          <p:cNvPr id="8" name="TextBox 7">
            <a:extLst>
              <a:ext uri="{FF2B5EF4-FFF2-40B4-BE49-F238E27FC236}">
                <a16:creationId xmlns:a16="http://schemas.microsoft.com/office/drawing/2014/main" id="{E78B8264-996A-11D4-3B48-85CD778371FF}"/>
              </a:ext>
            </a:extLst>
          </p:cNvPr>
          <p:cNvSpPr txBox="1"/>
          <p:nvPr/>
        </p:nvSpPr>
        <p:spPr>
          <a:xfrm>
            <a:off x="4035060" y="1553599"/>
            <a:ext cx="4732681" cy="4279505"/>
          </a:xfrm>
          <a:prstGeom prst="rect">
            <a:avLst/>
          </a:prstGeom>
          <a:noFill/>
        </p:spPr>
        <p:txBody>
          <a:bodyPr wrap="square" lIns="91440" tIns="45720" rIns="91440" bIns="45720" anchor="t">
            <a:spAutoFit/>
          </a:bodyPr>
          <a:lstStyle/>
          <a:p>
            <a:pPr marL="0" marR="0" lvl="1" indent="0" algn="l" defTabSz="457200" rtl="0" eaLnBrk="1" fontAlgn="auto" latinLnBrk="0" hangingPunct="1">
              <a:lnSpc>
                <a:spcPct val="100000"/>
              </a:lnSpc>
              <a:spcBef>
                <a:spcPts val="1000"/>
              </a:spcBef>
              <a:spcAft>
                <a:spcPts val="0"/>
              </a:spcAft>
              <a:buClrTx/>
              <a:buSzTx/>
              <a:buFontTx/>
              <a:buNone/>
              <a:tabLst/>
              <a:defRPr/>
            </a:pPr>
            <a:r>
              <a:rPr kumimoji="0" lang="en-US" sz="2000" b="1" i="0" u="none" strike="noStrike" kern="1200" cap="none" spc="0" normalizeH="0" baseline="0" noProof="0" dirty="0">
                <a:ln>
                  <a:noFill/>
                </a:ln>
                <a:solidFill>
                  <a:srgbClr val="1F355E"/>
                </a:solidFill>
                <a:effectLst/>
                <a:uLnTx/>
                <a:uFillTx/>
                <a:latin typeface="Calibri" panose="020F0502020204030204"/>
                <a:ea typeface="+mn-ea"/>
                <a:cs typeface="Calibri" panose="020F0502020204030204"/>
              </a:rPr>
              <a:t>Your </a:t>
            </a:r>
            <a:r>
              <a:rPr kumimoji="0" lang="en-US" sz="2000" b="1" i="0" u="none" strike="noStrike" kern="1200" cap="none" spc="0" normalizeH="0" baseline="0" noProof="0" dirty="0">
                <a:ln>
                  <a:noFill/>
                </a:ln>
                <a:solidFill>
                  <a:srgbClr val="EE2741"/>
                </a:solidFill>
                <a:effectLst/>
                <a:uLnTx/>
                <a:uFillTx/>
                <a:latin typeface="Calibri" panose="020F0502020204030204"/>
                <a:ea typeface="+mn-ea"/>
                <a:cs typeface="Calibri" panose="020F0502020204030204"/>
              </a:rPr>
              <a:t>direct source </a:t>
            </a:r>
            <a:r>
              <a:rPr kumimoji="0" lang="en-US" sz="2000" b="1" i="0" u="none" strike="noStrike" kern="1200" cap="none" spc="0" normalizeH="0" baseline="0" noProof="0" dirty="0">
                <a:ln>
                  <a:noFill/>
                </a:ln>
                <a:solidFill>
                  <a:srgbClr val="1F355E"/>
                </a:solidFill>
                <a:effectLst/>
                <a:uLnTx/>
                <a:uFillTx/>
                <a:latin typeface="Calibri" panose="020F0502020204030204"/>
                <a:ea typeface="+mn-ea"/>
                <a:cs typeface="Calibri" panose="020F0502020204030204"/>
              </a:rPr>
              <a:t>for news, info, answers and updates on programs and benefits to support your </a:t>
            </a:r>
            <a:r>
              <a:rPr kumimoji="0" lang="en-US" sz="2000" b="1" i="0" u="none" strike="noStrike" kern="1200" cap="none" spc="0" normalizeH="0" baseline="0" noProof="0" dirty="0" err="1">
                <a:ln>
                  <a:noFill/>
                </a:ln>
                <a:solidFill>
                  <a:srgbClr val="1F355E"/>
                </a:solidFill>
                <a:effectLst/>
                <a:uLnTx/>
                <a:uFillTx/>
                <a:latin typeface="Calibri" panose="020F0502020204030204"/>
                <a:ea typeface="+mn-ea"/>
                <a:cs typeface="Calibri" panose="020F0502020204030204"/>
              </a:rPr>
              <a:t>MilLife</a:t>
            </a:r>
            <a:r>
              <a:rPr kumimoji="0" lang="en-US" sz="2000" b="1" i="0" u="none" strike="noStrike" kern="1200" cap="none" spc="0" normalizeH="0" baseline="0" noProof="0" dirty="0">
                <a:ln>
                  <a:noFill/>
                </a:ln>
                <a:solidFill>
                  <a:srgbClr val="1F355E"/>
                </a:solidFill>
                <a:effectLst/>
                <a:uLnTx/>
                <a:uFillTx/>
                <a:latin typeface="Calibri" panose="020F0502020204030204"/>
                <a:ea typeface="+mn-ea"/>
                <a:cs typeface="Calibri" panose="020F0502020204030204"/>
              </a:rPr>
              <a:t>.</a:t>
            </a:r>
            <a:br>
              <a:rPr kumimoji="0" lang="en-US" sz="2000" b="1" i="0" u="none" strike="noStrike" kern="1200" cap="none" spc="0" normalizeH="0" baseline="0" noProof="0" dirty="0">
                <a:ln>
                  <a:noFill/>
                </a:ln>
                <a:solidFill>
                  <a:srgbClr val="1F355E"/>
                </a:solidFill>
                <a:effectLst/>
                <a:uLnTx/>
                <a:uFillTx/>
                <a:latin typeface="Calibri" panose="020F0502020204030204"/>
                <a:ea typeface="+mn-ea"/>
                <a:cs typeface="Calibri" panose="020F0502020204030204"/>
              </a:rPr>
            </a:br>
            <a:endParaRPr kumimoji="0" lang="en-US" sz="2000" b="1" i="0" u="none" strike="noStrike" kern="1200" cap="none" spc="0" normalizeH="0" baseline="0" noProof="0" dirty="0">
              <a:ln>
                <a:noFill/>
              </a:ln>
              <a:solidFill>
                <a:srgbClr val="1F355E"/>
              </a:solidFill>
              <a:effectLst/>
              <a:uLnTx/>
              <a:uFillTx/>
              <a:latin typeface="Calibri" panose="020F0502020204030204"/>
              <a:ea typeface="+mn-ea"/>
              <a:cs typeface="Calibri" panose="020F0502020204030204"/>
            </a:endParaRPr>
          </a:p>
          <a:p>
            <a:pPr marL="685800" marR="0" lvl="1" indent="-228600" algn="l" defTabSz="914400" rtl="0" eaLnBrk="1" fontAlgn="auto" latinLnBrk="0" hangingPunct="1">
              <a:lnSpc>
                <a:spcPct val="80000"/>
              </a:lnSpc>
              <a:spcBef>
                <a:spcPts val="100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srgbClr val="1F355E"/>
                </a:solidFill>
                <a:effectLst/>
                <a:uLnTx/>
                <a:uFillTx/>
                <a:latin typeface="Calibri" panose="020F0502020204030204"/>
                <a:ea typeface="+mn-lt"/>
                <a:cs typeface="Calibri" panose="020F0502020204030204"/>
              </a:rPr>
              <a:t>Covers military life basics, PCS and moving personal property, updates to Basic Needs Allowances, tools for retirement, expanding parental leave, personal safety and domestic violence prevention tools, and more</a:t>
            </a:r>
          </a:p>
          <a:p>
            <a:pPr marL="685800" marR="0" lvl="1" indent="-228600" algn="l" defTabSz="914400" rtl="0" eaLnBrk="1" fontAlgn="auto" latinLnBrk="0" hangingPunct="1">
              <a:lnSpc>
                <a:spcPct val="80000"/>
              </a:lnSpc>
              <a:spcBef>
                <a:spcPts val="100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srgbClr val="1F355E"/>
                </a:solidFill>
                <a:effectLst/>
                <a:uLnTx/>
                <a:uFillTx/>
                <a:latin typeface="Calibri" panose="020F0502020204030204"/>
                <a:ea typeface="+mn-lt"/>
                <a:cs typeface="Calibri" panose="020F0502020204030204"/>
              </a:rPr>
              <a:t>Find quick answers to questions </a:t>
            </a:r>
          </a:p>
          <a:p>
            <a:pPr marL="685800" marR="0" lvl="1" indent="-228600" algn="l" defTabSz="914400" rtl="0" eaLnBrk="1" fontAlgn="auto" latinLnBrk="0" hangingPunct="1">
              <a:lnSpc>
                <a:spcPct val="80000"/>
              </a:lnSpc>
              <a:spcBef>
                <a:spcPts val="100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srgbClr val="1F355E"/>
                </a:solidFill>
                <a:effectLst/>
                <a:uLnTx/>
                <a:uFillTx/>
                <a:latin typeface="Calibri" panose="020F0502020204030204"/>
                <a:ea typeface="+mn-lt"/>
                <a:cs typeface="Calibri" panose="020F0502020204030204"/>
              </a:rPr>
              <a:t>Fast links on where/how to access your benefits</a:t>
            </a:r>
          </a:p>
          <a:p>
            <a:pPr marL="685800" marR="0" lvl="1" indent="-228600" algn="l" defTabSz="914400" rtl="0" eaLnBrk="1" fontAlgn="auto" latinLnBrk="0" hangingPunct="1">
              <a:lnSpc>
                <a:spcPct val="80000"/>
              </a:lnSpc>
              <a:spcBef>
                <a:spcPts val="100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srgbClr val="1F355E"/>
                </a:solidFill>
                <a:effectLst/>
                <a:uLnTx/>
                <a:uFillTx/>
                <a:latin typeface="Calibri" panose="020F0502020204030204"/>
                <a:ea typeface="+mn-lt"/>
                <a:cs typeface="Calibri" panose="020F0502020204030204"/>
              </a:rPr>
              <a:t>Set up Live Chats or Click to Call </a:t>
            </a:r>
            <a:br>
              <a:rPr kumimoji="0" lang="en-US" sz="1800" b="0" i="0" u="none" strike="noStrike" kern="1200" cap="none" spc="0" normalizeH="0" baseline="0" noProof="0" dirty="0">
                <a:ln>
                  <a:noFill/>
                </a:ln>
                <a:solidFill>
                  <a:srgbClr val="1F355E"/>
                </a:solidFill>
                <a:effectLst/>
                <a:uLnTx/>
                <a:uFillTx/>
                <a:latin typeface="Calibri" panose="020F0502020204030204"/>
                <a:ea typeface="+mn-lt"/>
                <a:cs typeface="Calibri" panose="020F0502020204030204"/>
              </a:rPr>
            </a:br>
            <a:r>
              <a:rPr kumimoji="0" lang="en-US" sz="1800" b="0" i="0" u="none" strike="noStrike" kern="1200" cap="none" spc="0" normalizeH="0" baseline="0" noProof="0" dirty="0">
                <a:ln>
                  <a:noFill/>
                </a:ln>
                <a:solidFill>
                  <a:srgbClr val="1F355E"/>
                </a:solidFill>
                <a:effectLst/>
                <a:uLnTx/>
                <a:uFillTx/>
                <a:latin typeface="Calibri" panose="020F0502020204030204"/>
                <a:ea typeface="+mn-lt"/>
                <a:cs typeface="Calibri" panose="020F0502020204030204"/>
              </a:rPr>
              <a:t>and talk to someone</a:t>
            </a:r>
          </a:p>
        </p:txBody>
      </p:sp>
    </p:spTree>
    <p:extLst>
      <p:ext uri="{BB962C8B-B14F-4D97-AF65-F5344CB8AC3E}">
        <p14:creationId xmlns:p14="http://schemas.microsoft.com/office/powerpoint/2010/main" val="2974696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id="{2967FA3C-624B-1C24-0F84-C009717EA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14" y="656519"/>
            <a:ext cx="2280534" cy="651581"/>
          </a:xfrm>
          <a:prstGeom prst="rect">
            <a:avLst/>
          </a:prstGeom>
        </p:spPr>
      </p:pic>
      <p:sp>
        <p:nvSpPr>
          <p:cNvPr id="5" name="Title 1">
            <a:extLst>
              <a:ext uri="{FF2B5EF4-FFF2-40B4-BE49-F238E27FC236}">
                <a16:creationId xmlns:a16="http://schemas.microsoft.com/office/drawing/2014/main" id="{5C4A4F47-C239-CE98-9A05-7CC04D415137}"/>
              </a:ext>
            </a:extLst>
          </p:cNvPr>
          <p:cNvSpPr>
            <a:spLocks noGrp="1"/>
          </p:cNvSpPr>
          <p:nvPr>
            <p:ph type="title"/>
          </p:nvPr>
        </p:nvSpPr>
        <p:spPr>
          <a:xfrm>
            <a:off x="495300" y="677555"/>
            <a:ext cx="7406641" cy="651580"/>
          </a:xfrm>
        </p:spPr>
        <p:txBody>
          <a:bodyPr>
            <a:normAutofit/>
          </a:bodyPr>
          <a:lstStyle/>
          <a:p>
            <a:r>
              <a:rPr lang="en-US" sz="3200" b="1" dirty="0">
                <a:latin typeface="Calibri"/>
                <a:cs typeface="Calibri"/>
              </a:rPr>
              <a:t>More Resources</a:t>
            </a:r>
          </a:p>
        </p:txBody>
      </p:sp>
      <p:sp>
        <p:nvSpPr>
          <p:cNvPr id="8" name="TextBox 7">
            <a:extLst>
              <a:ext uri="{FF2B5EF4-FFF2-40B4-BE49-F238E27FC236}">
                <a16:creationId xmlns:a16="http://schemas.microsoft.com/office/drawing/2014/main" id="{E78B8264-996A-11D4-3B48-85CD778371FF}"/>
              </a:ext>
            </a:extLst>
          </p:cNvPr>
          <p:cNvSpPr txBox="1"/>
          <p:nvPr/>
        </p:nvSpPr>
        <p:spPr>
          <a:xfrm>
            <a:off x="4223993" y="1553599"/>
            <a:ext cx="4626375" cy="4247317"/>
          </a:xfrm>
          <a:prstGeom prst="rect">
            <a:avLst/>
          </a:prstGeom>
          <a:noFill/>
        </p:spPr>
        <p:txBody>
          <a:bodyPr wrap="square" lIns="91440" tIns="45720" rIns="91440" bIns="45720" anchor="t">
            <a:spAutoFit/>
          </a:bodyPr>
          <a:lstStyle/>
          <a:p>
            <a:r>
              <a:rPr lang="en-US" sz="1800" dirty="0">
                <a:solidFill>
                  <a:srgbClr val="404040"/>
                </a:solidFill>
                <a:latin typeface="Calibri"/>
                <a:cs typeface="Calibri"/>
              </a:rPr>
              <a:t>The </a:t>
            </a:r>
            <a:r>
              <a:rPr lang="en-US" sz="1800" dirty="0" err="1">
                <a:solidFill>
                  <a:srgbClr val="404040"/>
                </a:solidFill>
                <a:latin typeface="Calibri"/>
                <a:cs typeface="Calibri"/>
                <a:hlinkClick r:id="rId4"/>
              </a:rPr>
              <a:t>MilProvider</a:t>
            </a:r>
            <a:r>
              <a:rPr lang="en-US" sz="1800" dirty="0">
                <a:solidFill>
                  <a:srgbClr val="404040"/>
                </a:solidFill>
                <a:latin typeface="Calibri"/>
                <a:cs typeface="Calibri"/>
                <a:hlinkClick r:id="rId4"/>
              </a:rPr>
              <a:t> App </a:t>
            </a:r>
            <a:r>
              <a:rPr lang="en-US" sz="1800" dirty="0">
                <a:solidFill>
                  <a:srgbClr val="404040"/>
                </a:solidFill>
                <a:latin typeface="Calibri"/>
                <a:cs typeface="Calibri"/>
              </a:rPr>
              <a:t>gives service providers quick and easy access to find and share trusted products and resources with those they support.</a:t>
            </a:r>
            <a:endParaRPr lang="en-US" sz="1800" dirty="0">
              <a:solidFill>
                <a:srgbClr val="404040"/>
              </a:solidFill>
              <a:cs typeface="Calibri"/>
            </a:endParaRPr>
          </a:p>
          <a:p>
            <a:r>
              <a:rPr lang="en-US" sz="1800" dirty="0">
                <a:solidFill>
                  <a:srgbClr val="404040"/>
                </a:solidFill>
                <a:latin typeface="Calibri"/>
                <a:cs typeface="Calibri"/>
                <a:hlinkClick r:id="rId5"/>
              </a:rPr>
              <a:t>Expanded childcare options</a:t>
            </a:r>
            <a:r>
              <a:rPr lang="en-US" sz="1800" dirty="0">
                <a:solidFill>
                  <a:srgbClr val="404040"/>
                </a:solidFill>
                <a:latin typeface="Calibri"/>
                <a:cs typeface="Calibri"/>
              </a:rPr>
              <a:t> offer free access to a national database of more than a million caregivers to find hourly, flexible, and on-demand childcare.</a:t>
            </a:r>
          </a:p>
          <a:p>
            <a:r>
              <a:rPr lang="en-US" sz="1800" dirty="0">
                <a:solidFill>
                  <a:srgbClr val="404040"/>
                </a:solidFill>
                <a:cs typeface="Calibri"/>
                <a:hlinkClick r:id="rId6"/>
              </a:rPr>
              <a:t>Chill Drills </a:t>
            </a:r>
            <a:r>
              <a:rPr lang="en-US" sz="1800" dirty="0">
                <a:solidFill>
                  <a:srgbClr val="404040"/>
                </a:solidFill>
                <a:cs typeface="Calibri"/>
              </a:rPr>
              <a:t>allow you to practice mindfulness and relieve stress with a collection of simple audio recordings available 24/7. </a:t>
            </a:r>
          </a:p>
          <a:p>
            <a:r>
              <a:rPr lang="en-US" dirty="0">
                <a:solidFill>
                  <a:srgbClr val="404040"/>
                </a:solidFill>
                <a:cs typeface="Calibri"/>
                <a:hlinkClick r:id="rId7"/>
              </a:rPr>
              <a:t>Products </a:t>
            </a:r>
            <a:r>
              <a:rPr lang="en-US" dirty="0">
                <a:solidFill>
                  <a:srgbClr val="404040"/>
                </a:solidFill>
                <a:cs typeface="Calibri"/>
              </a:rPr>
              <a:t>for order or download </a:t>
            </a:r>
            <a:r>
              <a:rPr lang="en-US" sz="1800" dirty="0">
                <a:solidFill>
                  <a:srgbClr val="404040"/>
                </a:solidFill>
                <a:cs typeface="Calibri"/>
              </a:rPr>
              <a:t>that cover a range of topics, to include relationships, health and wellness, deployment, parenting, non-medical counseling, and more.</a:t>
            </a:r>
          </a:p>
        </p:txBody>
      </p:sp>
      <p:grpSp>
        <p:nvGrpSpPr>
          <p:cNvPr id="4" name="Group 3">
            <a:extLst>
              <a:ext uri="{FF2B5EF4-FFF2-40B4-BE49-F238E27FC236}">
                <a16:creationId xmlns:a16="http://schemas.microsoft.com/office/drawing/2014/main" id="{E7EA8E56-9533-0087-3E7D-4D9203621F0D}"/>
              </a:ext>
            </a:extLst>
          </p:cNvPr>
          <p:cNvGrpSpPr/>
          <p:nvPr/>
        </p:nvGrpSpPr>
        <p:grpSpPr>
          <a:xfrm>
            <a:off x="293630" y="1427069"/>
            <a:ext cx="1204918" cy="3087782"/>
            <a:chOff x="4854674" y="1431156"/>
            <a:chExt cx="1213333" cy="3131771"/>
          </a:xfrm>
        </p:grpSpPr>
        <p:pic>
          <p:nvPicPr>
            <p:cNvPr id="6" name="Picture 5">
              <a:extLst>
                <a:ext uri="{FF2B5EF4-FFF2-40B4-BE49-F238E27FC236}">
                  <a16:creationId xmlns:a16="http://schemas.microsoft.com/office/drawing/2014/main" id="{7CF5F09D-49E4-F79E-6292-D98F1C160D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4674" y="3065178"/>
              <a:ext cx="1146005" cy="1497749"/>
            </a:xfrm>
            <a:prstGeom prst="rect">
              <a:avLst/>
            </a:prstGeom>
          </p:spPr>
        </p:pic>
        <p:pic>
          <p:nvPicPr>
            <p:cNvPr id="9" name="Picture 8">
              <a:extLst>
                <a:ext uri="{FF2B5EF4-FFF2-40B4-BE49-F238E27FC236}">
                  <a16:creationId xmlns:a16="http://schemas.microsoft.com/office/drawing/2014/main" id="{FEDDBA50-533E-313B-05F9-9D89395ABF8F}"/>
                </a:ext>
              </a:extLst>
            </p:cNvPr>
            <p:cNvPicPr>
              <a:picLocks noChangeAspect="1"/>
            </p:cNvPicPr>
            <p:nvPr/>
          </p:nvPicPr>
          <p:blipFill>
            <a:blip r:embed="rId9"/>
            <a:stretch>
              <a:fillRect/>
            </a:stretch>
          </p:blipFill>
          <p:spPr>
            <a:xfrm>
              <a:off x="4910318" y="1431156"/>
              <a:ext cx="1157689" cy="1497750"/>
            </a:xfrm>
            <a:prstGeom prst="rect">
              <a:avLst/>
            </a:prstGeom>
          </p:spPr>
        </p:pic>
      </p:grpSp>
      <p:sp>
        <p:nvSpPr>
          <p:cNvPr id="14" name="object 41">
            <a:extLst>
              <a:ext uri="{FF2B5EF4-FFF2-40B4-BE49-F238E27FC236}">
                <a16:creationId xmlns:a16="http://schemas.microsoft.com/office/drawing/2014/main" id="{AC89335A-AB84-18B2-1E09-2B6D748444EC}"/>
              </a:ext>
            </a:extLst>
          </p:cNvPr>
          <p:cNvSpPr/>
          <p:nvPr/>
        </p:nvSpPr>
        <p:spPr>
          <a:xfrm>
            <a:off x="1557160" y="1929134"/>
            <a:ext cx="2541361" cy="3903970"/>
          </a:xfrm>
          <a:prstGeom prst="rect">
            <a:avLst/>
          </a:prstGeom>
          <a:blipFill>
            <a:blip r:embed="rId10" cstate="print"/>
            <a:stretch>
              <a:fillRect/>
            </a:stretch>
          </a:blipFill>
        </p:spPr>
        <p:txBody>
          <a:bodyPr wrap="square" lIns="0" tIns="0" rIns="0" bIns="0" rtlCol="0"/>
          <a:lstStyle/>
          <a:p>
            <a:endParaRPr/>
          </a:p>
        </p:txBody>
      </p:sp>
      <p:pic>
        <p:nvPicPr>
          <p:cNvPr id="15" name="Picture 10">
            <a:extLst>
              <a:ext uri="{FF2B5EF4-FFF2-40B4-BE49-F238E27FC236}">
                <a16:creationId xmlns:a16="http://schemas.microsoft.com/office/drawing/2014/main" id="{94C927A1-A058-FDFE-E44C-48A7309A33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21153" t="53571" r="64262" b="19539"/>
          <a:stretch>
            <a:fillRect/>
          </a:stretch>
        </p:blipFill>
        <p:spPr bwMode="auto">
          <a:xfrm>
            <a:off x="376259" y="4530191"/>
            <a:ext cx="947716" cy="1408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bject 62">
            <a:extLst>
              <a:ext uri="{FF2B5EF4-FFF2-40B4-BE49-F238E27FC236}">
                <a16:creationId xmlns:a16="http://schemas.microsoft.com/office/drawing/2014/main" id="{28AD280F-0C7B-440F-214C-FBF221A3DF82}"/>
              </a:ext>
            </a:extLst>
          </p:cNvPr>
          <p:cNvSpPr/>
          <p:nvPr/>
        </p:nvSpPr>
        <p:spPr>
          <a:xfrm>
            <a:off x="3003085" y="4156505"/>
            <a:ext cx="1154048" cy="1147896"/>
          </a:xfrm>
          <a:prstGeom prst="rect">
            <a:avLst/>
          </a:prstGeom>
          <a:blipFill>
            <a:blip r:embed="rId12" cstate="print"/>
            <a:stretch>
              <a:fillRect/>
            </a:stretch>
          </a:blipFill>
        </p:spPr>
        <p:txBody>
          <a:bodyPr wrap="square" lIns="0" tIns="0" rIns="0" bIns="0" rtlCol="0"/>
          <a:lstStyle/>
          <a:p>
            <a:endParaRPr/>
          </a:p>
        </p:txBody>
      </p:sp>
      <p:pic>
        <p:nvPicPr>
          <p:cNvPr id="1026" name="Picture 2" descr="App store icon">
            <a:extLst>
              <a:ext uri="{FF2B5EF4-FFF2-40B4-BE49-F238E27FC236}">
                <a16:creationId xmlns:a16="http://schemas.microsoft.com/office/drawing/2014/main" id="{297468EF-0DFE-5888-519A-B387706C4D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36111" y="5982406"/>
            <a:ext cx="1078129" cy="3777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ogle play icon">
            <a:extLst>
              <a:ext uri="{FF2B5EF4-FFF2-40B4-BE49-F238E27FC236}">
                <a16:creationId xmlns:a16="http://schemas.microsoft.com/office/drawing/2014/main" id="{A63D148F-B2A3-BD32-56B3-611DE75B3F5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23294" y="5976258"/>
            <a:ext cx="1078128" cy="37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778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1ED60191-7627-B7DA-DF15-C88A795DA84D}"/>
              </a:ext>
            </a:extLst>
          </p:cNvPr>
          <p:cNvSpPr/>
          <p:nvPr/>
        </p:nvSpPr>
        <p:spPr>
          <a:xfrm>
            <a:off x="109128" y="6134825"/>
            <a:ext cx="2898574" cy="371602"/>
          </a:xfrm>
          <a:prstGeom prst="roundRect">
            <a:avLst/>
          </a:prstGeom>
          <a:solidFill>
            <a:srgbClr val="D12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41AB3B2-8881-69A9-7852-43D5FFD80E3A}"/>
              </a:ext>
            </a:extLst>
          </p:cNvPr>
          <p:cNvSpPr>
            <a:spLocks noGrp="1"/>
          </p:cNvSpPr>
          <p:nvPr>
            <p:ph type="body" sz="quarter" idx="13"/>
          </p:nvPr>
        </p:nvSpPr>
        <p:spPr>
          <a:xfrm>
            <a:off x="228600" y="2063680"/>
            <a:ext cx="4627563" cy="1655064"/>
          </a:xfrm>
        </p:spPr>
        <p:txBody>
          <a:bodyPr vert="horz" lIns="68580" tIns="34290" rIns="68580" bIns="34290" rtlCol="0" anchor="t">
            <a:normAutofit/>
          </a:bodyPr>
          <a:lstStyle/>
          <a:p>
            <a:pPr marL="0" indent="0">
              <a:buNone/>
            </a:pPr>
            <a:br>
              <a:rPr lang="en-US" dirty="0">
                <a:cs typeface="Calibri"/>
              </a:rPr>
            </a:br>
            <a:endParaRPr lang="en-US" dirty="0"/>
          </a:p>
        </p:txBody>
      </p:sp>
      <p:sp>
        <p:nvSpPr>
          <p:cNvPr id="5" name="Content Placeholder 2">
            <a:extLst>
              <a:ext uri="{FF2B5EF4-FFF2-40B4-BE49-F238E27FC236}">
                <a16:creationId xmlns:a16="http://schemas.microsoft.com/office/drawing/2014/main" id="{6A25AC4B-D0BD-2F55-E4CD-8896411DA4FB}"/>
              </a:ext>
            </a:extLst>
          </p:cNvPr>
          <p:cNvSpPr txBox="1">
            <a:spLocks/>
          </p:cNvSpPr>
          <p:nvPr/>
        </p:nvSpPr>
        <p:spPr>
          <a:xfrm>
            <a:off x="1" y="4108862"/>
            <a:ext cx="9144000" cy="808004"/>
          </a:xfrm>
          <a:prstGeom prst="rect">
            <a:avLst/>
          </a:prstGeom>
        </p:spPr>
        <p:txBody>
          <a:bodyPr vert="horz" lIns="68580" tIns="34290" rIns="68580" bIns="34290"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1" i="0" kern="1200" baseline="0">
                <a:solidFill>
                  <a:srgbClr val="1F355E"/>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accent1">
                    <a:lumMod val="75000"/>
                  </a:schemeClr>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lumMod val="75000"/>
                    <a:lumOff val="25000"/>
                  </a:schemeClr>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r>
              <a:rPr lang="en-US" sz="2200" dirty="0">
                <a:solidFill>
                  <a:srgbClr val="D12A2F"/>
                </a:solidFill>
                <a:latin typeface="Arial"/>
                <a:ea typeface="+mn-lt"/>
                <a:cs typeface="Arial"/>
              </a:rPr>
            </a:br>
            <a:r>
              <a:rPr lang="en-US" sz="2200" dirty="0">
                <a:solidFill>
                  <a:srgbClr val="D12A2F"/>
                </a:solidFill>
                <a:latin typeface="Arial"/>
                <a:ea typeface="+mn-lt"/>
                <a:cs typeface="Arial"/>
              </a:rPr>
              <a:t>Access our support when, where and how it's convenient for you.</a:t>
            </a:r>
          </a:p>
        </p:txBody>
      </p:sp>
      <p:sp>
        <p:nvSpPr>
          <p:cNvPr id="7" name="TextBox 6">
            <a:hlinkClick r:id="rId3"/>
            <a:extLst>
              <a:ext uri="{FF2B5EF4-FFF2-40B4-BE49-F238E27FC236}">
                <a16:creationId xmlns:a16="http://schemas.microsoft.com/office/drawing/2014/main" id="{5E504DC0-E898-AFED-1277-58EA2BBFE281}"/>
              </a:ext>
            </a:extLst>
          </p:cNvPr>
          <p:cNvSpPr txBox="1"/>
          <p:nvPr/>
        </p:nvSpPr>
        <p:spPr>
          <a:xfrm>
            <a:off x="41533" y="6134825"/>
            <a:ext cx="2625691" cy="353943"/>
          </a:xfrm>
          <a:prstGeom prst="rect">
            <a:avLst/>
          </a:prstGeom>
          <a:noFill/>
        </p:spPr>
        <p:txBody>
          <a:bodyPr wrap="square" rtlCol="0">
            <a:spAutoFit/>
          </a:bodyPr>
          <a:lstStyle/>
          <a:p>
            <a:pPr algn="ctr"/>
            <a:r>
              <a:rPr lang="en-US" sz="1700" b="1" dirty="0" err="1">
                <a:solidFill>
                  <a:schemeClr val="bg1"/>
                </a:solidFill>
                <a:latin typeface="Arial" panose="020B0604020202020204" pitchFamily="34" charset="0"/>
                <a:ea typeface="+mn-lt"/>
                <a:cs typeface="Arial" panose="020B0604020202020204" pitchFamily="34" charset="0"/>
              </a:rPr>
              <a:t>MilitaryOneSource.mil</a:t>
            </a:r>
            <a:endParaRPr lang="en-US" sz="1700" b="1" dirty="0">
              <a:solidFill>
                <a:schemeClr val="bg1"/>
              </a:solidFill>
              <a:latin typeface="Arial" panose="020B0604020202020204" pitchFamily="34" charset="0"/>
              <a:ea typeface="+mn-lt"/>
              <a:cs typeface="Arial" panose="020B0604020202020204" pitchFamily="34" charset="0"/>
            </a:endParaRPr>
          </a:p>
        </p:txBody>
      </p:sp>
      <p:sp>
        <p:nvSpPr>
          <p:cNvPr id="8" name="TextBox 7">
            <a:extLst>
              <a:ext uri="{FF2B5EF4-FFF2-40B4-BE49-F238E27FC236}">
                <a16:creationId xmlns:a16="http://schemas.microsoft.com/office/drawing/2014/main" id="{1E261B05-1079-F2DC-C04E-65849F1008AE}"/>
              </a:ext>
            </a:extLst>
          </p:cNvPr>
          <p:cNvSpPr txBox="1"/>
          <p:nvPr/>
        </p:nvSpPr>
        <p:spPr>
          <a:xfrm>
            <a:off x="1023203" y="4794554"/>
            <a:ext cx="2602058" cy="384721"/>
          </a:xfrm>
          <a:prstGeom prst="rect">
            <a:avLst/>
          </a:prstGeom>
          <a:noFill/>
        </p:spPr>
        <p:txBody>
          <a:bodyPr wrap="square" rtlCol="0">
            <a:spAutoFit/>
          </a:bodyPr>
          <a:lstStyle/>
          <a:p>
            <a:r>
              <a:rPr lang="en-US" sz="1900" b="1" dirty="0">
                <a:solidFill>
                  <a:srgbClr val="1F355E"/>
                </a:solidFill>
                <a:latin typeface="Arial" panose="020B0604020202020204" pitchFamily="34" charset="0"/>
                <a:ea typeface="+mn-lt"/>
                <a:cs typeface="Arial" panose="020B0604020202020204" pitchFamily="34" charset="0"/>
              </a:rPr>
              <a:t>Call 800-342-9647 </a:t>
            </a:r>
          </a:p>
        </p:txBody>
      </p:sp>
      <p:sp>
        <p:nvSpPr>
          <p:cNvPr id="9" name="TextBox 8">
            <a:extLst>
              <a:ext uri="{FF2B5EF4-FFF2-40B4-BE49-F238E27FC236}">
                <a16:creationId xmlns:a16="http://schemas.microsoft.com/office/drawing/2014/main" id="{CAC3C127-DD99-7897-CE6A-1FF5F0AF25B9}"/>
              </a:ext>
            </a:extLst>
          </p:cNvPr>
          <p:cNvSpPr txBox="1"/>
          <p:nvPr/>
        </p:nvSpPr>
        <p:spPr>
          <a:xfrm>
            <a:off x="3123932" y="4794554"/>
            <a:ext cx="1879599" cy="384721"/>
          </a:xfrm>
          <a:prstGeom prst="rect">
            <a:avLst/>
          </a:prstGeom>
          <a:noFill/>
        </p:spPr>
        <p:txBody>
          <a:bodyPr wrap="square" rtlCol="0">
            <a:spAutoFit/>
          </a:bodyPr>
          <a:lstStyle/>
          <a:p>
            <a:pPr algn="ctr"/>
            <a:r>
              <a:rPr lang="en-US" sz="1900" b="1">
                <a:solidFill>
                  <a:srgbClr val="1F355E"/>
                </a:solidFill>
                <a:latin typeface="Arial" panose="020B0604020202020204" pitchFamily="34" charset="0"/>
                <a:ea typeface="+mn-lt"/>
                <a:cs typeface="Arial" panose="020B0604020202020204" pitchFamily="34" charset="0"/>
              </a:rPr>
              <a:t>Live Chat</a:t>
            </a:r>
            <a:endParaRPr lang="en-US" sz="1900" b="1">
              <a:solidFill>
                <a:srgbClr val="1F355E"/>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E83E4C60-0056-565C-C1FE-90765AA2A652}"/>
              </a:ext>
            </a:extLst>
          </p:cNvPr>
          <p:cNvCxnSpPr>
            <a:cxnSpLocks/>
          </p:cNvCxnSpPr>
          <p:nvPr/>
        </p:nvCxnSpPr>
        <p:spPr>
          <a:xfrm flipV="1">
            <a:off x="3332880" y="4779862"/>
            <a:ext cx="0" cy="399413"/>
          </a:xfrm>
          <a:prstGeom prst="line">
            <a:avLst/>
          </a:prstGeom>
          <a:ln w="19050">
            <a:solidFill>
              <a:srgbClr val="1F355E"/>
            </a:solidFill>
          </a:ln>
        </p:spPr>
        <p:style>
          <a:lnRef idx="1">
            <a:schemeClr val="accent1"/>
          </a:lnRef>
          <a:fillRef idx="0">
            <a:schemeClr val="accent1"/>
          </a:fillRef>
          <a:effectRef idx="0">
            <a:schemeClr val="accent1"/>
          </a:effectRef>
          <a:fontRef idx="minor">
            <a:schemeClr val="tx1"/>
          </a:fontRef>
        </p:style>
      </p:cxnSp>
      <p:sp>
        <p:nvSpPr>
          <p:cNvPr id="11" name="TextBox 10">
            <a:hlinkClick r:id="rId4"/>
            <a:extLst>
              <a:ext uri="{FF2B5EF4-FFF2-40B4-BE49-F238E27FC236}">
                <a16:creationId xmlns:a16="http://schemas.microsoft.com/office/drawing/2014/main" id="{6F40C833-6403-F633-AA53-C0DD66C92F5D}"/>
              </a:ext>
            </a:extLst>
          </p:cNvPr>
          <p:cNvSpPr txBox="1"/>
          <p:nvPr/>
        </p:nvSpPr>
        <p:spPr>
          <a:xfrm>
            <a:off x="4953457" y="4794554"/>
            <a:ext cx="3583520" cy="374461"/>
          </a:xfrm>
          <a:prstGeom prst="rect">
            <a:avLst/>
          </a:prstGeom>
          <a:noFill/>
        </p:spPr>
        <p:txBody>
          <a:bodyPr wrap="square" rtlCol="0">
            <a:spAutoFit/>
          </a:bodyPr>
          <a:lstStyle/>
          <a:p>
            <a:pPr>
              <a:lnSpc>
                <a:spcPts val="2200"/>
              </a:lnSpc>
            </a:pPr>
            <a:r>
              <a:rPr lang="en-US" sz="1900" b="1" dirty="0">
                <a:solidFill>
                  <a:srgbClr val="1F355E"/>
                </a:solidFill>
                <a:latin typeface="Arial" panose="020B0604020202020204" pitchFamily="34" charset="0"/>
                <a:ea typeface="+mn-lt"/>
                <a:cs typeface="Arial" panose="020B0604020202020204" pitchFamily="34" charset="0"/>
              </a:rPr>
              <a:t>My Military OneSource App</a:t>
            </a:r>
          </a:p>
        </p:txBody>
      </p:sp>
      <p:cxnSp>
        <p:nvCxnSpPr>
          <p:cNvPr id="12" name="Straight Connector 11">
            <a:extLst>
              <a:ext uri="{FF2B5EF4-FFF2-40B4-BE49-F238E27FC236}">
                <a16:creationId xmlns:a16="http://schemas.microsoft.com/office/drawing/2014/main" id="{E37CC67F-0FB5-2466-5AB7-D57C52F268A8}"/>
              </a:ext>
            </a:extLst>
          </p:cNvPr>
          <p:cNvCxnSpPr>
            <a:cxnSpLocks/>
          </p:cNvCxnSpPr>
          <p:nvPr/>
        </p:nvCxnSpPr>
        <p:spPr>
          <a:xfrm flipV="1">
            <a:off x="4813526" y="4779862"/>
            <a:ext cx="0" cy="399413"/>
          </a:xfrm>
          <a:prstGeom prst="line">
            <a:avLst/>
          </a:prstGeom>
          <a:ln w="19050">
            <a:solidFill>
              <a:srgbClr val="1F355E"/>
            </a:solidFill>
          </a:ln>
        </p:spPr>
        <p:style>
          <a:lnRef idx="1">
            <a:schemeClr val="accent1"/>
          </a:lnRef>
          <a:fillRef idx="0">
            <a:schemeClr val="accent1"/>
          </a:fillRef>
          <a:effectRef idx="0">
            <a:schemeClr val="accent1"/>
          </a:effectRef>
          <a:fontRef idx="minor">
            <a:schemeClr val="tx1"/>
          </a:fontRef>
        </p:style>
      </p:cxnSp>
      <p:pic>
        <p:nvPicPr>
          <p:cNvPr id="4" name="Picture 3" descr="Qr code&#10;&#10;Description automatically generated">
            <a:extLst>
              <a:ext uri="{FF2B5EF4-FFF2-40B4-BE49-F238E27FC236}">
                <a16:creationId xmlns:a16="http://schemas.microsoft.com/office/drawing/2014/main" id="{CDB24343-B5A0-534B-7126-5E3EC08FFCB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r="2139"/>
          <a:stretch/>
        </p:blipFill>
        <p:spPr>
          <a:xfrm>
            <a:off x="2667224" y="5445506"/>
            <a:ext cx="1177855" cy="1160533"/>
          </a:xfrm>
          <a:prstGeom prst="rect">
            <a:avLst/>
          </a:prstGeom>
          <a:ln w="73025">
            <a:solidFill>
              <a:schemeClr val="tx1">
                <a:lumMod val="75000"/>
                <a:lumOff val="25000"/>
              </a:schemeClr>
            </a:solidFill>
          </a:ln>
          <a:effectLst/>
        </p:spPr>
      </p:pic>
      <p:sp>
        <p:nvSpPr>
          <p:cNvPr id="14" name="Rectangle 13">
            <a:extLst>
              <a:ext uri="{FF2B5EF4-FFF2-40B4-BE49-F238E27FC236}">
                <a16:creationId xmlns:a16="http://schemas.microsoft.com/office/drawing/2014/main" id="{3222D007-304E-4A32-9DA9-239BB46F81D0}"/>
              </a:ext>
            </a:extLst>
          </p:cNvPr>
          <p:cNvSpPr/>
          <p:nvPr/>
        </p:nvSpPr>
        <p:spPr>
          <a:xfrm>
            <a:off x="4232318" y="5374933"/>
            <a:ext cx="5025798" cy="1231106"/>
          </a:xfrm>
          <a:prstGeom prst="rect">
            <a:avLst/>
          </a:prstGeom>
        </p:spPr>
        <p:txBody>
          <a:bodyPr wrap="square">
            <a:spAutoFit/>
          </a:bodyPr>
          <a:lstStyle/>
          <a:p>
            <a:pPr defTabSz="457200"/>
            <a:r>
              <a:rPr lang="en-US" sz="2400" b="1" dirty="0">
                <a:solidFill>
                  <a:schemeClr val="accent1">
                    <a:lumMod val="50000"/>
                  </a:schemeClr>
                </a:solidFill>
                <a:latin typeface="Calibri" charset="0"/>
                <a:ea typeface="Calibri" charset="0"/>
                <a:cs typeface="Calibri" charset="0"/>
              </a:rPr>
              <a:t>Charlene A. Sanchez</a:t>
            </a:r>
          </a:p>
          <a:p>
            <a:pPr defTabSz="457200"/>
            <a:r>
              <a:rPr lang="en-US" sz="1600" dirty="0">
                <a:solidFill>
                  <a:schemeClr val="accent1">
                    <a:lumMod val="50000"/>
                  </a:schemeClr>
                </a:solidFill>
                <a:latin typeface="Calibri" charset="0"/>
                <a:ea typeface="Calibri" charset="0"/>
                <a:cs typeface="Calibri" charset="0"/>
              </a:rPr>
              <a:t>Associate Director, Military Community Support Programs</a:t>
            </a:r>
          </a:p>
          <a:p>
            <a:pPr defTabSz="457200"/>
            <a:r>
              <a:rPr lang="en-US" sz="1600" dirty="0">
                <a:solidFill>
                  <a:schemeClr val="accent1">
                    <a:lumMod val="50000"/>
                  </a:schemeClr>
                </a:solidFill>
                <a:latin typeface="Calibri" charset="0"/>
                <a:ea typeface="Calibri" charset="0"/>
                <a:cs typeface="Calibri" charset="0"/>
              </a:rPr>
              <a:t>Program Manager, Military OneSource</a:t>
            </a:r>
          </a:p>
          <a:p>
            <a:pPr defTabSz="457200"/>
            <a:r>
              <a:rPr lang="en-US" dirty="0">
                <a:solidFill>
                  <a:schemeClr val="accent1">
                    <a:lumMod val="50000"/>
                  </a:schemeClr>
                </a:solidFill>
                <a:latin typeface="Calibri" charset="0"/>
                <a:ea typeface="Calibri" charset="0"/>
                <a:cs typeface="Calibri" charset="0"/>
                <a:hlinkClick r:id="rId6"/>
              </a:rPr>
              <a:t>Charlene.a.sanchez.civ@mail.mil</a:t>
            </a:r>
            <a:r>
              <a:rPr lang="en-US" dirty="0">
                <a:solidFill>
                  <a:schemeClr val="accent1">
                    <a:lumMod val="50000"/>
                  </a:schemeClr>
                </a:solidFill>
                <a:latin typeface="Calibri" charset="0"/>
                <a:ea typeface="Calibri" charset="0"/>
                <a:cs typeface="Calibri" charset="0"/>
              </a:rPr>
              <a:t> </a:t>
            </a:r>
          </a:p>
        </p:txBody>
      </p:sp>
      <p:pic>
        <p:nvPicPr>
          <p:cNvPr id="6" name="Picture 5">
            <a:extLst>
              <a:ext uri="{FF2B5EF4-FFF2-40B4-BE49-F238E27FC236}">
                <a16:creationId xmlns:a16="http://schemas.microsoft.com/office/drawing/2014/main" id="{B81C5A55-D0C5-5C56-5C97-502AADD8BE64}"/>
              </a:ext>
            </a:extLst>
          </p:cNvPr>
          <p:cNvPicPr>
            <a:picLocks noChangeAspect="1"/>
          </p:cNvPicPr>
          <p:nvPr/>
        </p:nvPicPr>
        <p:blipFill>
          <a:blip r:embed="rId7"/>
          <a:srcRect t="4949" b="4949"/>
          <a:stretch/>
        </p:blipFill>
        <p:spPr>
          <a:xfrm>
            <a:off x="1" y="676275"/>
            <a:ext cx="9143997" cy="3752851"/>
          </a:xfrm>
          <a:prstGeom prst="rect">
            <a:avLst/>
          </a:prstGeom>
        </p:spPr>
      </p:pic>
    </p:spTree>
    <p:extLst>
      <p:ext uri="{BB962C8B-B14F-4D97-AF65-F5344CB8AC3E}">
        <p14:creationId xmlns:p14="http://schemas.microsoft.com/office/powerpoint/2010/main" val="2000063765"/>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21382</TotalTime>
  <Words>1561</Words>
  <Application>Microsoft Office PowerPoint</Application>
  <PresentationFormat>On-screen Show (4:3)</PresentationFormat>
  <Paragraphs>175</Paragraphs>
  <Slides>9</Slides>
  <Notes>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vt:i4>
      </vt:variant>
    </vt:vector>
  </HeadingPairs>
  <TitlesOfParts>
    <vt:vector size="18" baseType="lpstr">
      <vt:lpstr>Arial</vt:lpstr>
      <vt:lpstr>Arial,Sans-Serif</vt:lpstr>
      <vt:lpstr>Calibri</vt:lpstr>
      <vt:lpstr>Calibri Light</vt:lpstr>
      <vt:lpstr>Courier New</vt:lpstr>
      <vt:lpstr>Wingdings</vt:lpstr>
      <vt:lpstr>2_Office Theme</vt:lpstr>
      <vt:lpstr>1_Office Theme</vt:lpstr>
      <vt:lpstr>Office Theme</vt:lpstr>
      <vt:lpstr>PowerPoint Presentation</vt:lpstr>
      <vt:lpstr>PowerPoint Presentation</vt:lpstr>
      <vt:lpstr>One Source for Our Military Community</vt:lpstr>
      <vt:lpstr>PowerPoint Presentation</vt:lpstr>
      <vt:lpstr>Confidential Non-medical Counseling</vt:lpstr>
      <vt:lpstr>Child &amp; Youth Military &amp; Family Life Counseling</vt:lpstr>
      <vt:lpstr>MilitaryOneSource.mil</vt:lpstr>
      <vt:lpstr>More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Ordansa</dc:creator>
  <cp:lastModifiedBy>Sanchez, Charlene A CIV OSD OUSD P-R (USA)</cp:lastModifiedBy>
  <cp:revision>624</cp:revision>
  <cp:lastPrinted>2017-11-28T01:52:13Z</cp:lastPrinted>
  <dcterms:created xsi:type="dcterms:W3CDTF">2017-04-26T03:07:35Z</dcterms:created>
  <dcterms:modified xsi:type="dcterms:W3CDTF">2023-08-23T18:02:09Z</dcterms:modified>
</cp:coreProperties>
</file>